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sldIdLst>
    <p:sldId id="256" r:id="rId5"/>
    <p:sldId id="275" r:id="rId6"/>
    <p:sldId id="257" r:id="rId7"/>
    <p:sldId id="293" r:id="rId8"/>
    <p:sldId id="258" r:id="rId9"/>
    <p:sldId id="295" r:id="rId10"/>
    <p:sldId id="259" r:id="rId11"/>
    <p:sldId id="296" r:id="rId12"/>
    <p:sldId id="260" r:id="rId13"/>
    <p:sldId id="297" r:id="rId14"/>
    <p:sldId id="298" r:id="rId15"/>
    <p:sldId id="261" r:id="rId16"/>
    <p:sldId id="300" r:id="rId17"/>
    <p:sldId id="262" r:id="rId18"/>
    <p:sldId id="263" r:id="rId19"/>
    <p:sldId id="301" r:id="rId20"/>
    <p:sldId id="264" r:id="rId21"/>
    <p:sldId id="302" r:id="rId22"/>
    <p:sldId id="274" r:id="rId23"/>
    <p:sldId id="265" r:id="rId24"/>
    <p:sldId id="267" r:id="rId25"/>
    <p:sldId id="268" r:id="rId26"/>
    <p:sldId id="269" r:id="rId27"/>
    <p:sldId id="270" r:id="rId28"/>
    <p:sldId id="271" r:id="rId29"/>
    <p:sldId id="272" r:id="rId30"/>
    <p:sldId id="273" r:id="rId31"/>
  </p:sldIdLst>
  <p:sldSz cx="12192000" cy="6858000"/>
  <p:notesSz cx="7559675" cy="1069149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slide" Target="slides/slide1.xml"/><Relationship Id="rId4" Type="http://schemas.openxmlformats.org/officeDocument/2006/relationships/slideMaster" Target="slideMasters/slideMaster3.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2"/>
          </p:nvPr>
        </p:nvSpPr>
        <p:spPr/>
        <p:txBody>
          <a:bodyPr/>
          <a:p>
            <a:r>
              <a:t>Footer</a:t>
            </a:r>
          </a:p>
        </p:txBody>
      </p:sp>
      <p:sp>
        <p:nvSpPr>
          <p:cNvPr id="3" name="PlaceHolder 2"/>
          <p:cNvSpPr>
            <a:spLocks noGrp="1"/>
          </p:cNvSpPr>
          <p:nvPr>
            <p:ph type="sldNum" idx="3"/>
          </p:nvPr>
        </p:nvSpPr>
        <p:spPr/>
        <p:txBody>
          <a:bodyPr/>
          <a:p>
            <a:fld id="{D3FEE145-2237-4689-9052-098D9C733E54}" type="slidenum">
              <a:rPr/>
            </a:fld>
            <a:endParaRPr/>
          </a:p>
        </p:txBody>
      </p:sp>
      <p:sp>
        <p:nvSpPr>
          <p:cNvPr id="4" name="PlaceHolder 3"/>
          <p:cNvSpPr>
            <a:spLocks noGrp="1"/>
          </p:cNvSpPr>
          <p:nvPr>
            <p:ph type="dt" idx="1"/>
          </p:nvPr>
        </p:nvSpPr>
        <p:spPr/>
        <p:txBody>
          <a:bodyPr/>
          <a:p>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27"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8"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95F9C709-F72E-43C9-B4DB-B708A7523D7B}"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0"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2"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3"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2"/>
          </p:nvPr>
        </p:nvSpPr>
        <p:spPr/>
        <p:txBody>
          <a:bodyPr/>
          <a:p>
            <a:r>
              <a:t>Footer</a:t>
            </a:r>
          </a:p>
        </p:txBody>
      </p:sp>
      <p:sp>
        <p:nvSpPr>
          <p:cNvPr id="8" name="PlaceHolder 7"/>
          <p:cNvSpPr>
            <a:spLocks noGrp="1"/>
          </p:cNvSpPr>
          <p:nvPr>
            <p:ph type="sldNum" idx="3"/>
          </p:nvPr>
        </p:nvSpPr>
        <p:spPr/>
        <p:txBody>
          <a:bodyPr/>
          <a:p>
            <a:fld id="{84478191-78CE-4986-A2F0-C70CB08E23E4}" type="slidenum">
              <a:rPr/>
            </a:fld>
            <a:endParaRPr/>
          </a:p>
        </p:txBody>
      </p:sp>
      <p:sp>
        <p:nvSpPr>
          <p:cNvPr id="9" name="PlaceHolder 8"/>
          <p:cNvSpPr>
            <a:spLocks noGrp="1"/>
          </p:cNvSpPr>
          <p:nvPr>
            <p:ph type="dt" idx="1"/>
          </p:nvPr>
        </p:nvSpPr>
        <p:spPr/>
        <p:txBody>
          <a:bodyPr/>
          <a:p>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5"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6"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7"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8"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39"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0"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2"/>
          </p:nvPr>
        </p:nvSpPr>
        <p:spPr/>
        <p:txBody>
          <a:bodyPr/>
          <a:p>
            <a:r>
              <a:t>Footer</a:t>
            </a:r>
          </a:p>
        </p:txBody>
      </p:sp>
      <p:sp>
        <p:nvSpPr>
          <p:cNvPr id="10" name="PlaceHolder 9"/>
          <p:cNvSpPr>
            <a:spLocks noGrp="1"/>
          </p:cNvSpPr>
          <p:nvPr>
            <p:ph type="sldNum" idx="3"/>
          </p:nvPr>
        </p:nvSpPr>
        <p:spPr/>
        <p:txBody>
          <a:bodyPr/>
          <a:p>
            <a:fld id="{193F3F3F-56F8-41A2-BB96-E00850DEED49}" type="slidenum">
              <a:rPr/>
            </a:fld>
            <a:endParaRPr/>
          </a:p>
        </p:txBody>
      </p:sp>
      <p:sp>
        <p:nvSpPr>
          <p:cNvPr id="11" name="PlaceHolder 10"/>
          <p:cNvSpPr>
            <a:spLocks noGrp="1"/>
          </p:cNvSpPr>
          <p:nvPr>
            <p:ph type="dt" idx="1"/>
          </p:nvPr>
        </p:nvSpPr>
        <p:spPr/>
        <p:txBody>
          <a:bodyPr/>
          <a:p>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5"/>
          </p:nvPr>
        </p:nvSpPr>
        <p:spPr/>
        <p:txBody>
          <a:bodyPr/>
          <a:p>
            <a:r>
              <a:t>Footer</a:t>
            </a:r>
          </a:p>
        </p:txBody>
      </p:sp>
      <p:sp>
        <p:nvSpPr>
          <p:cNvPr id="3" name="PlaceHolder 2"/>
          <p:cNvSpPr>
            <a:spLocks noGrp="1"/>
          </p:cNvSpPr>
          <p:nvPr>
            <p:ph type="sldNum" idx="6"/>
          </p:nvPr>
        </p:nvSpPr>
        <p:spPr/>
        <p:txBody>
          <a:bodyPr/>
          <a:p>
            <a:fld id="{CFC0AA4E-C492-4CA5-962D-D048E830AC8E}" type="slidenum">
              <a:rPr/>
            </a:fld>
            <a:endParaRPr/>
          </a:p>
        </p:txBody>
      </p:sp>
      <p:sp>
        <p:nvSpPr>
          <p:cNvPr id="4" name="PlaceHolder 3"/>
          <p:cNvSpPr>
            <a:spLocks noGrp="1"/>
          </p:cNvSpPr>
          <p:nvPr>
            <p:ph type="dt" idx="4"/>
          </p:nvPr>
        </p:nvSpPr>
        <p:spPr/>
        <p:txBody>
          <a:bodyPr/>
          <a:p>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47"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DA952B2E-3BCC-4195-9FA5-4D491AE3737B}" type="slidenum">
              <a:rPr/>
            </a:fld>
            <a:endParaRPr/>
          </a:p>
        </p:txBody>
      </p:sp>
      <p:sp>
        <p:nvSpPr>
          <p:cNvPr id="6" name="PlaceHolder 5"/>
          <p:cNvSpPr>
            <a:spLocks noGrp="1"/>
          </p:cNvSpPr>
          <p:nvPr>
            <p:ph type="dt" idx="4"/>
          </p:nvPr>
        </p:nvSpPr>
        <p:spPr/>
        <p:txBody>
          <a:bodyPr/>
          <a:p>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49"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5"/>
          </p:nvPr>
        </p:nvSpPr>
        <p:spPr/>
        <p:txBody>
          <a:bodyPr/>
          <a:p>
            <a:r>
              <a:t>Footer</a:t>
            </a:r>
          </a:p>
        </p:txBody>
      </p:sp>
      <p:sp>
        <p:nvSpPr>
          <p:cNvPr id="5" name="PlaceHolder 4"/>
          <p:cNvSpPr>
            <a:spLocks noGrp="1"/>
          </p:cNvSpPr>
          <p:nvPr>
            <p:ph type="sldNum" idx="6"/>
          </p:nvPr>
        </p:nvSpPr>
        <p:spPr/>
        <p:txBody>
          <a:bodyPr/>
          <a:p>
            <a:fld id="{10CFD008-FEDE-4F6D-839F-903742B5A2B7}" type="slidenum">
              <a:rPr/>
            </a:fld>
            <a:endParaRPr/>
          </a:p>
        </p:txBody>
      </p:sp>
      <p:sp>
        <p:nvSpPr>
          <p:cNvPr id="6" name="PlaceHolder 5"/>
          <p:cNvSpPr>
            <a:spLocks noGrp="1"/>
          </p:cNvSpPr>
          <p:nvPr>
            <p:ph type="dt" idx="4"/>
          </p:nvPr>
        </p:nvSpPr>
        <p:spPr/>
        <p:txBody>
          <a:bodyPr/>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5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2"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87645D8A-6A97-48D3-9537-44A1B9124C48}" type="slidenum">
              <a:rPr/>
            </a:fld>
            <a:endParaRPr/>
          </a:p>
        </p:txBody>
      </p:sp>
      <p:sp>
        <p:nvSpPr>
          <p:cNvPr id="7" name="PlaceHolder 6"/>
          <p:cNvSpPr>
            <a:spLocks noGrp="1"/>
          </p:cNvSpPr>
          <p:nvPr>
            <p:ph type="dt" idx="4"/>
          </p:nvPr>
        </p:nvSpPr>
        <p:spPr/>
        <p:txBody>
          <a:bodyPr/>
          <a:p>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C02DD415-F871-4DE7-9323-1B766D962AF5}" type="slidenum">
              <a:rPr/>
            </a:fld>
            <a:endParaRPr/>
          </a:p>
        </p:txBody>
      </p:sp>
      <p:sp>
        <p:nvSpPr>
          <p:cNvPr id="5" name="PlaceHolder 4"/>
          <p:cNvSpPr>
            <a:spLocks noGrp="1"/>
          </p:cNvSpPr>
          <p:nvPr>
            <p:ph type="dt" idx="4"/>
          </p:nvPr>
        </p:nvSpPr>
        <p:spPr/>
        <p:txBody>
          <a:bodyPr/>
          <a:p>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4"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5"/>
          </p:nvPr>
        </p:nvSpPr>
        <p:spPr/>
        <p:txBody>
          <a:bodyPr/>
          <a:p>
            <a:r>
              <a:t>Footer</a:t>
            </a:r>
          </a:p>
        </p:txBody>
      </p:sp>
      <p:sp>
        <p:nvSpPr>
          <p:cNvPr id="4" name="PlaceHolder 3"/>
          <p:cNvSpPr>
            <a:spLocks noGrp="1"/>
          </p:cNvSpPr>
          <p:nvPr>
            <p:ph type="sldNum" idx="6"/>
          </p:nvPr>
        </p:nvSpPr>
        <p:spPr/>
        <p:txBody>
          <a:bodyPr/>
          <a:p>
            <a:fld id="{5A25BCE4-3D80-4421-9026-A68086BD08DA}" type="slidenum">
              <a:rPr/>
            </a:fld>
            <a:endParaRPr/>
          </a:p>
        </p:txBody>
      </p:sp>
      <p:sp>
        <p:nvSpPr>
          <p:cNvPr id="5" name="PlaceHolder 4"/>
          <p:cNvSpPr>
            <a:spLocks noGrp="1"/>
          </p:cNvSpPr>
          <p:nvPr>
            <p:ph type="dt" idx="4"/>
          </p:nvPr>
        </p:nvSpPr>
        <p:spPr/>
        <p:txBody>
          <a:bodyPr/>
          <a:p>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56"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7"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8"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A2DF44A1-9AB1-48C8-926F-AC91DE7C711D}"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2"/>
          </p:nvPr>
        </p:nvSpPr>
        <p:spPr/>
        <p:txBody>
          <a:bodyPr/>
          <a:p>
            <a:r>
              <a:t>Footer</a:t>
            </a:r>
          </a:p>
        </p:txBody>
      </p:sp>
      <p:sp>
        <p:nvSpPr>
          <p:cNvPr id="2" name="PlaceHolder 4"/>
          <p:cNvSpPr>
            <a:spLocks noGrp="1"/>
          </p:cNvSpPr>
          <p:nvPr>
            <p:ph type="sldNum" idx="3"/>
          </p:nvPr>
        </p:nvSpPr>
        <p:spPr/>
        <p:txBody>
          <a:bodyPr/>
          <a:p>
            <a:fld id="{95EF2C18-E3AC-49BE-95ED-41888D54CE4A}" type="slidenum">
              <a:rPr/>
            </a:fld>
            <a:endParaRPr/>
          </a:p>
        </p:txBody>
      </p:sp>
      <p:sp>
        <p:nvSpPr>
          <p:cNvPr id="3" name="PlaceHolder 5"/>
          <p:cNvSpPr>
            <a:spLocks noGrp="1"/>
          </p:cNvSpPr>
          <p:nvPr>
            <p:ph type="dt" idx="1"/>
          </p:nvPr>
        </p:nvSpPr>
        <p:spPr/>
        <p:txBody>
          <a:bodyPr/>
          <a:p>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1"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2"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CEAF53E3-BFB7-4A19-87AE-19744ACD5C57}"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4"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5"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6"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5"/>
          </p:nvPr>
        </p:nvSpPr>
        <p:spPr/>
        <p:txBody>
          <a:bodyPr/>
          <a:p>
            <a:r>
              <a:t>Footer</a:t>
            </a:r>
          </a:p>
        </p:txBody>
      </p:sp>
      <p:sp>
        <p:nvSpPr>
          <p:cNvPr id="7" name="PlaceHolder 6"/>
          <p:cNvSpPr>
            <a:spLocks noGrp="1"/>
          </p:cNvSpPr>
          <p:nvPr>
            <p:ph type="sldNum" idx="6"/>
          </p:nvPr>
        </p:nvSpPr>
        <p:spPr/>
        <p:txBody>
          <a:bodyPr/>
          <a:p>
            <a:fld id="{E3C8F7B6-6295-44AF-8058-0D895490E04E}" type="slidenum">
              <a:rPr/>
            </a:fld>
            <a:endParaRPr/>
          </a:p>
        </p:txBody>
      </p:sp>
      <p:sp>
        <p:nvSpPr>
          <p:cNvPr id="8" name="PlaceHolder 7"/>
          <p:cNvSpPr>
            <a:spLocks noGrp="1"/>
          </p:cNvSpPr>
          <p:nvPr>
            <p:ph type="dt" idx="4"/>
          </p:nvPr>
        </p:nvSpPr>
        <p:spPr/>
        <p:txBody>
          <a:bodyPr/>
          <a:p>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68"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9"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5"/>
          </p:nvPr>
        </p:nvSpPr>
        <p:spPr/>
        <p:txBody>
          <a:bodyPr/>
          <a:p>
            <a:r>
              <a:t>Footer</a:t>
            </a:r>
          </a:p>
        </p:txBody>
      </p:sp>
      <p:sp>
        <p:nvSpPr>
          <p:cNvPr id="6" name="PlaceHolder 5"/>
          <p:cNvSpPr>
            <a:spLocks noGrp="1"/>
          </p:cNvSpPr>
          <p:nvPr>
            <p:ph type="sldNum" idx="6"/>
          </p:nvPr>
        </p:nvSpPr>
        <p:spPr/>
        <p:txBody>
          <a:bodyPr/>
          <a:p>
            <a:fld id="{5BAF4526-1A1F-4662-86F5-B128CB405FBB}" type="slidenum">
              <a:rPr/>
            </a:fld>
            <a:endParaRPr/>
          </a:p>
        </p:txBody>
      </p:sp>
      <p:sp>
        <p:nvSpPr>
          <p:cNvPr id="7" name="PlaceHolder 6"/>
          <p:cNvSpPr>
            <a:spLocks noGrp="1"/>
          </p:cNvSpPr>
          <p:nvPr>
            <p:ph type="dt" idx="4"/>
          </p:nvPr>
        </p:nvSpPr>
        <p:spPr/>
        <p:txBody>
          <a:bodyPr/>
          <a:p>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71"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3"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4"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5"/>
          </p:nvPr>
        </p:nvSpPr>
        <p:spPr/>
        <p:txBody>
          <a:bodyPr/>
          <a:p>
            <a:r>
              <a:t>Footer</a:t>
            </a:r>
          </a:p>
        </p:txBody>
      </p:sp>
      <p:sp>
        <p:nvSpPr>
          <p:cNvPr id="8" name="PlaceHolder 7"/>
          <p:cNvSpPr>
            <a:spLocks noGrp="1"/>
          </p:cNvSpPr>
          <p:nvPr>
            <p:ph type="sldNum" idx="6"/>
          </p:nvPr>
        </p:nvSpPr>
        <p:spPr/>
        <p:txBody>
          <a:bodyPr/>
          <a:p>
            <a:fld id="{2D4B3867-012E-4C33-8641-E7337B6B6BCE}" type="slidenum">
              <a:rPr/>
            </a:fld>
            <a:endParaRPr/>
          </a:p>
        </p:txBody>
      </p:sp>
      <p:sp>
        <p:nvSpPr>
          <p:cNvPr id="9" name="PlaceHolder 8"/>
          <p:cNvSpPr>
            <a:spLocks noGrp="1"/>
          </p:cNvSpPr>
          <p:nvPr>
            <p:ph type="dt" idx="4"/>
          </p:nvPr>
        </p:nvSpPr>
        <p:spPr/>
        <p:txBody>
          <a:bodyPr/>
          <a:p>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5"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76"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7"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8"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9"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80"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81"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5"/>
          </p:nvPr>
        </p:nvSpPr>
        <p:spPr/>
        <p:txBody>
          <a:bodyPr/>
          <a:p>
            <a:r>
              <a:t>Footer</a:t>
            </a:r>
          </a:p>
        </p:txBody>
      </p:sp>
      <p:sp>
        <p:nvSpPr>
          <p:cNvPr id="10" name="PlaceHolder 9"/>
          <p:cNvSpPr>
            <a:spLocks noGrp="1"/>
          </p:cNvSpPr>
          <p:nvPr>
            <p:ph type="sldNum" idx="6"/>
          </p:nvPr>
        </p:nvSpPr>
        <p:spPr/>
        <p:txBody>
          <a:bodyPr/>
          <a:p>
            <a:fld id="{623ED365-A0DA-47AB-BCB2-91DF81FF522F}" type="slidenum">
              <a:rPr/>
            </a:fld>
            <a:endParaRPr/>
          </a:p>
        </p:txBody>
      </p:sp>
      <p:sp>
        <p:nvSpPr>
          <p:cNvPr id="11" name="PlaceHolder 10"/>
          <p:cNvSpPr>
            <a:spLocks noGrp="1"/>
          </p:cNvSpPr>
          <p:nvPr>
            <p:ph type="dt" idx="4"/>
          </p:nvPr>
        </p:nvSpPr>
        <p:spPr/>
        <p:txBody>
          <a:bodyPr/>
          <a:p>
            <a:endParaRPr 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
        <p:nvSpPr>
          <p:cNvPr id="2" name="PlaceHolder 1"/>
          <p:cNvSpPr>
            <a:spLocks noGrp="1"/>
          </p:cNvSpPr>
          <p:nvPr>
            <p:ph type="ftr" idx="8"/>
          </p:nvPr>
        </p:nvSpPr>
        <p:spPr/>
        <p:txBody>
          <a:bodyPr/>
          <a:p>
            <a:r>
              <a:t>Footer</a:t>
            </a:r>
          </a:p>
        </p:txBody>
      </p:sp>
      <p:sp>
        <p:nvSpPr>
          <p:cNvPr id="3" name="PlaceHolder 2"/>
          <p:cNvSpPr>
            <a:spLocks noGrp="1"/>
          </p:cNvSpPr>
          <p:nvPr>
            <p:ph type="sldNum" idx="9"/>
          </p:nvPr>
        </p:nvSpPr>
        <p:spPr/>
        <p:txBody>
          <a:bodyPr/>
          <a:p>
            <a:fld id="{3441625D-572F-4270-AA3F-281ACB2722C8}" type="slidenum">
              <a:rPr/>
            </a:fld>
            <a:endParaRPr/>
          </a:p>
        </p:txBody>
      </p:sp>
      <p:sp>
        <p:nvSpPr>
          <p:cNvPr id="4" name="PlaceHolder 3"/>
          <p:cNvSpPr>
            <a:spLocks noGrp="1"/>
          </p:cNvSpPr>
          <p:nvPr>
            <p:ph type="dt" idx="7"/>
          </p:nvPr>
        </p:nvSpPr>
        <p:spPr/>
        <p:txBody>
          <a:bodyPr/>
          <a:p>
            <a:endParaRPr 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88" name="PlaceHolder 2"/>
          <p:cNvSpPr>
            <a:spLocks noGrp="1"/>
          </p:cNvSpPr>
          <p:nvPr>
            <p:ph type="subTitle"/>
          </p:nvPr>
        </p:nvSpPr>
        <p:spPr>
          <a:xfrm>
            <a:off x="838080" y="1825560"/>
            <a:ext cx="10515240" cy="435096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C007FC52-A04E-4856-B0A6-7C6E3BD8B5E4}" type="slidenum">
              <a:rPr/>
            </a:fld>
            <a:endParaRPr/>
          </a:p>
        </p:txBody>
      </p:sp>
      <p:sp>
        <p:nvSpPr>
          <p:cNvPr id="6" name="PlaceHolder 5"/>
          <p:cNvSpPr>
            <a:spLocks noGrp="1"/>
          </p:cNvSpPr>
          <p:nvPr>
            <p:ph type="dt" idx="7"/>
          </p:nvPr>
        </p:nvSpPr>
        <p:spPr/>
        <p:txBody>
          <a:bodyPr/>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0"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8"/>
          </p:nvPr>
        </p:nvSpPr>
        <p:spPr/>
        <p:txBody>
          <a:bodyPr/>
          <a:p>
            <a:r>
              <a:t>Footer</a:t>
            </a:r>
          </a:p>
        </p:txBody>
      </p:sp>
      <p:sp>
        <p:nvSpPr>
          <p:cNvPr id="5" name="PlaceHolder 4"/>
          <p:cNvSpPr>
            <a:spLocks noGrp="1"/>
          </p:cNvSpPr>
          <p:nvPr>
            <p:ph type="sldNum" idx="9"/>
          </p:nvPr>
        </p:nvSpPr>
        <p:spPr/>
        <p:txBody>
          <a:bodyPr/>
          <a:p>
            <a:fld id="{369A41B5-733C-46C8-87BE-4C1665E89D53}" type="slidenum">
              <a:rPr/>
            </a:fld>
            <a:endParaRPr/>
          </a:p>
        </p:txBody>
      </p:sp>
      <p:sp>
        <p:nvSpPr>
          <p:cNvPr id="6" name="PlaceHolder 5"/>
          <p:cNvSpPr>
            <a:spLocks noGrp="1"/>
          </p:cNvSpPr>
          <p:nvPr>
            <p:ph type="dt" idx="7"/>
          </p:nvPr>
        </p:nvSpPr>
        <p:spPr/>
        <p:txBody>
          <a:bodyPr/>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2"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3"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77C56DF9-CA3B-4956-B63A-67088FBD2486}" type="slidenum">
              <a:rPr/>
            </a:fld>
            <a:endParaRPr/>
          </a:p>
        </p:txBody>
      </p:sp>
      <p:sp>
        <p:nvSpPr>
          <p:cNvPr id="7" name="PlaceHolder 6"/>
          <p:cNvSpPr>
            <a:spLocks noGrp="1"/>
          </p:cNvSpPr>
          <p:nvPr>
            <p:ph type="dt" idx="7"/>
          </p:nvPr>
        </p:nvSpPr>
        <p:spPr/>
        <p:txBody>
          <a:bodyPr/>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7524B8E1-ED39-4A2F-B9A3-D614DEE67129}" type="slidenum">
              <a:rPr/>
            </a:fld>
            <a:endParaRPr/>
          </a:p>
        </p:txBody>
      </p:sp>
      <p:sp>
        <p:nvSpPr>
          <p:cNvPr id="5" name="PlaceHolder 4"/>
          <p:cNvSpPr>
            <a:spLocks noGrp="1"/>
          </p:cNvSpPr>
          <p:nvPr>
            <p:ph type="dt" idx="7"/>
          </p:nvPr>
        </p:nvSpPr>
        <p:spPr/>
        <p:txBody>
          <a:bodyPr/>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7"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8" name="PlaceHolder 2"/>
          <p:cNvSpPr>
            <a:spLocks noGrp="1"/>
          </p:cNvSpPr>
          <p:nvPr>
            <p:ph/>
          </p:nvPr>
        </p:nvSpPr>
        <p:spPr>
          <a:xfrm>
            <a:off x="838080" y="1825560"/>
            <a:ext cx="1051524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4" name="PlaceHolder 3"/>
          <p:cNvSpPr>
            <a:spLocks noGrp="1"/>
          </p:cNvSpPr>
          <p:nvPr>
            <p:ph type="ftr" idx="2"/>
          </p:nvPr>
        </p:nvSpPr>
        <p:spPr/>
        <p:txBody>
          <a:bodyPr/>
          <a:p>
            <a:r>
              <a:t>Footer</a:t>
            </a:r>
          </a:p>
        </p:txBody>
      </p:sp>
      <p:sp>
        <p:nvSpPr>
          <p:cNvPr id="5" name="PlaceHolder 4"/>
          <p:cNvSpPr>
            <a:spLocks noGrp="1"/>
          </p:cNvSpPr>
          <p:nvPr>
            <p:ph type="sldNum" idx="3"/>
          </p:nvPr>
        </p:nvSpPr>
        <p:spPr/>
        <p:txBody>
          <a:bodyPr/>
          <a:p>
            <a:fld id="{ED23903C-C73F-4124-8A48-9ED4E2998AE6}" type="slidenum">
              <a:rPr/>
            </a:fld>
            <a:endParaRPr/>
          </a:p>
        </p:txBody>
      </p:sp>
      <p:sp>
        <p:nvSpPr>
          <p:cNvPr id="6" name="PlaceHolder 5"/>
          <p:cNvSpPr>
            <a:spLocks noGrp="1"/>
          </p:cNvSpPr>
          <p:nvPr>
            <p:ph type="dt" idx="1"/>
          </p:nvPr>
        </p:nvSpPr>
        <p:spPr/>
        <p:txBody>
          <a:bodyPr/>
          <a:p>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8"/>
          </p:nvPr>
        </p:nvSpPr>
        <p:spPr/>
        <p:txBody>
          <a:bodyPr/>
          <a:p>
            <a:r>
              <a:t>Footer</a:t>
            </a:r>
          </a:p>
        </p:txBody>
      </p:sp>
      <p:sp>
        <p:nvSpPr>
          <p:cNvPr id="4" name="PlaceHolder 3"/>
          <p:cNvSpPr>
            <a:spLocks noGrp="1"/>
          </p:cNvSpPr>
          <p:nvPr>
            <p:ph type="sldNum" idx="9"/>
          </p:nvPr>
        </p:nvSpPr>
        <p:spPr/>
        <p:txBody>
          <a:bodyPr/>
          <a:p>
            <a:fld id="{C732BE8E-EEAA-4F86-A022-450637FDEFDF}" type="slidenum">
              <a:rPr/>
            </a:fld>
            <a:endParaRPr/>
          </a:p>
        </p:txBody>
      </p:sp>
      <p:sp>
        <p:nvSpPr>
          <p:cNvPr id="5" name="PlaceHolder 4"/>
          <p:cNvSpPr>
            <a:spLocks noGrp="1"/>
          </p:cNvSpPr>
          <p:nvPr>
            <p:ph type="dt" idx="7"/>
          </p:nvPr>
        </p:nvSpPr>
        <p:spPr/>
        <p:txBody>
          <a:bodyPr/>
          <a:p>
            <a:endParaRPr 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97"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8"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9"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E8470611-C949-4FF0-8009-49DBCD12488E}"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1"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2"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3"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9B600C59-5168-4295-ADE9-99254D51E2AE}"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6"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07"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8"/>
          </p:nvPr>
        </p:nvSpPr>
        <p:spPr/>
        <p:txBody>
          <a:bodyPr/>
          <a:p>
            <a:r>
              <a:t>Footer</a:t>
            </a:r>
          </a:p>
        </p:txBody>
      </p:sp>
      <p:sp>
        <p:nvSpPr>
          <p:cNvPr id="7" name="PlaceHolder 6"/>
          <p:cNvSpPr>
            <a:spLocks noGrp="1"/>
          </p:cNvSpPr>
          <p:nvPr>
            <p:ph type="sldNum" idx="9"/>
          </p:nvPr>
        </p:nvSpPr>
        <p:spPr/>
        <p:txBody>
          <a:bodyPr/>
          <a:p>
            <a:fld id="{6AB2A8A3-0070-45FD-BC44-2AB3BC5F278A}" type="slidenum">
              <a:rPr/>
            </a:fld>
            <a:endParaRPr/>
          </a:p>
        </p:txBody>
      </p:sp>
      <p:sp>
        <p:nvSpPr>
          <p:cNvPr id="8" name="PlaceHolder 7"/>
          <p:cNvSpPr>
            <a:spLocks noGrp="1"/>
          </p:cNvSpPr>
          <p:nvPr>
            <p:ph type="dt" idx="7"/>
          </p:nvPr>
        </p:nvSpPr>
        <p:spPr/>
        <p:txBody>
          <a:bodyPr/>
          <a:p>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9" name="PlaceHolder 2"/>
          <p:cNvSpPr>
            <a:spLocks noGrp="1"/>
          </p:cNvSpPr>
          <p:nvPr>
            <p:ph/>
          </p:nvPr>
        </p:nvSpPr>
        <p:spPr>
          <a:xfrm>
            <a:off x="838080" y="182556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0" name="PlaceHolder 3"/>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8"/>
          </p:nvPr>
        </p:nvSpPr>
        <p:spPr/>
        <p:txBody>
          <a:bodyPr/>
          <a:p>
            <a:r>
              <a:t>Footer</a:t>
            </a:r>
          </a:p>
        </p:txBody>
      </p:sp>
      <p:sp>
        <p:nvSpPr>
          <p:cNvPr id="6" name="PlaceHolder 5"/>
          <p:cNvSpPr>
            <a:spLocks noGrp="1"/>
          </p:cNvSpPr>
          <p:nvPr>
            <p:ph type="sldNum" idx="9"/>
          </p:nvPr>
        </p:nvSpPr>
        <p:spPr/>
        <p:txBody>
          <a:bodyPr/>
          <a:p>
            <a:fld id="{F36D5A80-5F86-4CF8-918F-968F526A3B81}" type="slidenum">
              <a:rPr/>
            </a:fld>
            <a:endParaRPr/>
          </a:p>
        </p:txBody>
      </p:sp>
      <p:sp>
        <p:nvSpPr>
          <p:cNvPr id="7" name="PlaceHolder 6"/>
          <p:cNvSpPr>
            <a:spLocks noGrp="1"/>
          </p:cNvSpPr>
          <p:nvPr>
            <p:ph type="dt" idx="7"/>
          </p:nvPr>
        </p:nvSpPr>
        <p:spPr/>
        <p:txBody>
          <a:bodyPr/>
          <a:p>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12"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3"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4"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5" name="PlaceHolder 5"/>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7" name="PlaceHolder 6"/>
          <p:cNvSpPr>
            <a:spLocks noGrp="1"/>
          </p:cNvSpPr>
          <p:nvPr>
            <p:ph type="ftr" idx="8"/>
          </p:nvPr>
        </p:nvSpPr>
        <p:spPr/>
        <p:txBody>
          <a:bodyPr/>
          <a:p>
            <a:r>
              <a:t>Footer</a:t>
            </a:r>
          </a:p>
        </p:txBody>
      </p:sp>
      <p:sp>
        <p:nvSpPr>
          <p:cNvPr id="8" name="PlaceHolder 7"/>
          <p:cNvSpPr>
            <a:spLocks noGrp="1"/>
          </p:cNvSpPr>
          <p:nvPr>
            <p:ph type="sldNum" idx="9"/>
          </p:nvPr>
        </p:nvSpPr>
        <p:spPr/>
        <p:txBody>
          <a:bodyPr/>
          <a:p>
            <a:fld id="{6A72F5CF-C347-43A9-BEAC-5502385A623B}" type="slidenum">
              <a:rPr/>
            </a:fld>
            <a:endParaRPr/>
          </a:p>
        </p:txBody>
      </p:sp>
      <p:sp>
        <p:nvSpPr>
          <p:cNvPr id="9" name="PlaceHolder 8"/>
          <p:cNvSpPr>
            <a:spLocks noGrp="1"/>
          </p:cNvSpPr>
          <p:nvPr>
            <p:ph type="dt" idx="7"/>
          </p:nvPr>
        </p:nvSpPr>
        <p:spPr/>
        <p:txBody>
          <a:bodyPr/>
          <a:p>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17" name="PlaceHolder 2"/>
          <p:cNvSpPr>
            <a:spLocks noGrp="1"/>
          </p:cNvSpPr>
          <p:nvPr>
            <p:ph/>
          </p:nvPr>
        </p:nvSpPr>
        <p:spPr>
          <a:xfrm>
            <a:off x="83808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8" name="PlaceHolder 3"/>
          <p:cNvSpPr>
            <a:spLocks noGrp="1"/>
          </p:cNvSpPr>
          <p:nvPr>
            <p:ph/>
          </p:nvPr>
        </p:nvSpPr>
        <p:spPr>
          <a:xfrm>
            <a:off x="439344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9" name="PlaceHolder 4"/>
          <p:cNvSpPr>
            <a:spLocks noGrp="1"/>
          </p:cNvSpPr>
          <p:nvPr>
            <p:ph/>
          </p:nvPr>
        </p:nvSpPr>
        <p:spPr>
          <a:xfrm>
            <a:off x="7949160" y="182556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0" name="PlaceHolder 5"/>
          <p:cNvSpPr>
            <a:spLocks noGrp="1"/>
          </p:cNvSpPr>
          <p:nvPr>
            <p:ph/>
          </p:nvPr>
        </p:nvSpPr>
        <p:spPr>
          <a:xfrm>
            <a:off x="83808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1" name="PlaceHolder 6"/>
          <p:cNvSpPr>
            <a:spLocks noGrp="1"/>
          </p:cNvSpPr>
          <p:nvPr>
            <p:ph/>
          </p:nvPr>
        </p:nvSpPr>
        <p:spPr>
          <a:xfrm>
            <a:off x="439344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22" name="PlaceHolder 7"/>
          <p:cNvSpPr>
            <a:spLocks noGrp="1"/>
          </p:cNvSpPr>
          <p:nvPr>
            <p:ph/>
          </p:nvPr>
        </p:nvSpPr>
        <p:spPr>
          <a:xfrm>
            <a:off x="7949160" y="4098240"/>
            <a:ext cx="338580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9" name="PlaceHolder 8"/>
          <p:cNvSpPr>
            <a:spLocks noGrp="1"/>
          </p:cNvSpPr>
          <p:nvPr>
            <p:ph type="ftr" idx="8"/>
          </p:nvPr>
        </p:nvSpPr>
        <p:spPr/>
        <p:txBody>
          <a:bodyPr/>
          <a:p>
            <a:r>
              <a:t>Footer</a:t>
            </a:r>
          </a:p>
        </p:txBody>
      </p:sp>
      <p:sp>
        <p:nvSpPr>
          <p:cNvPr id="10" name="PlaceHolder 9"/>
          <p:cNvSpPr>
            <a:spLocks noGrp="1"/>
          </p:cNvSpPr>
          <p:nvPr>
            <p:ph type="sldNum" idx="9"/>
          </p:nvPr>
        </p:nvSpPr>
        <p:spPr/>
        <p:txBody>
          <a:bodyPr/>
          <a:p>
            <a:fld id="{00D765A9-C905-4698-8D6E-BA0BB3EBC450}" type="slidenum">
              <a:rPr/>
            </a:fld>
            <a:endParaRPr/>
          </a:p>
        </p:txBody>
      </p:sp>
      <p:sp>
        <p:nvSpPr>
          <p:cNvPr id="11" name="PlaceHolder 10"/>
          <p:cNvSpPr>
            <a:spLocks noGrp="1"/>
          </p:cNvSpPr>
          <p:nvPr>
            <p:ph type="dt" idx="7"/>
          </p:nvPr>
        </p:nvSpPr>
        <p:spPr/>
        <p:txBody>
          <a:bodyPr/>
          <a:p>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0"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1"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5" name="PlaceHolder 4"/>
          <p:cNvSpPr>
            <a:spLocks noGrp="1"/>
          </p:cNvSpPr>
          <p:nvPr>
            <p:ph type="ftr" idx="2"/>
          </p:nvPr>
        </p:nvSpPr>
        <p:spPr/>
        <p:txBody>
          <a:bodyPr/>
          <a:p>
            <a:r>
              <a:t>Footer</a:t>
            </a:r>
          </a:p>
        </p:txBody>
      </p:sp>
      <p:sp>
        <p:nvSpPr>
          <p:cNvPr id="6" name="PlaceHolder 5"/>
          <p:cNvSpPr>
            <a:spLocks noGrp="1"/>
          </p:cNvSpPr>
          <p:nvPr>
            <p:ph type="sldNum" idx="3"/>
          </p:nvPr>
        </p:nvSpPr>
        <p:spPr/>
        <p:txBody>
          <a:bodyPr/>
          <a:p>
            <a:fld id="{50D575DC-F139-4298-8186-48E820C28D0D}" type="slidenum">
              <a:rPr/>
            </a:fld>
            <a:endParaRPr/>
          </a:p>
        </p:txBody>
      </p:sp>
      <p:sp>
        <p:nvSpPr>
          <p:cNvPr id="7" name="PlaceHolder 6"/>
          <p:cNvSpPr>
            <a:spLocks noGrp="1"/>
          </p:cNvSpPr>
          <p:nvPr>
            <p:ph type="dt" idx="1"/>
          </p:nvPr>
        </p:nvSpPr>
        <p:spPr/>
        <p:txBody>
          <a:bodyPr/>
          <a:p>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6213CAE9-6DA9-4418-8933-82FFBABE1703}"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 name="PlaceHolder 1"/>
          <p:cNvSpPr>
            <a:spLocks noGrp="1"/>
          </p:cNvSpPr>
          <p:nvPr>
            <p:ph type="subTitle"/>
          </p:nvPr>
        </p:nvSpPr>
        <p:spPr>
          <a:xfrm>
            <a:off x="838080" y="365040"/>
            <a:ext cx="10515240" cy="6144120"/>
          </a:xfrm>
          <a:prstGeom prst="rect">
            <a:avLst/>
          </a:prstGeom>
          <a:noFill/>
          <a:ln w="0">
            <a:noFill/>
          </a:ln>
        </p:spPr>
        <p:txBody>
          <a:bodyPr lIns="0" tIns="0" rIns="0" bIns="0" anchor="ctr">
            <a:noAutofit/>
          </a:bodyPr>
          <a:p>
            <a:pPr algn="ctr">
              <a:buNone/>
            </a:pPr>
            <a:endParaRPr lang="en-US" sz="3200" b="0" strike="noStrike" spc="-1">
              <a:latin typeface="Arial"/>
            </a:endParaRPr>
          </a:p>
        </p:txBody>
      </p:sp>
      <p:sp>
        <p:nvSpPr>
          <p:cNvPr id="3" name="PlaceHolder 2"/>
          <p:cNvSpPr>
            <a:spLocks noGrp="1"/>
          </p:cNvSpPr>
          <p:nvPr>
            <p:ph type="ftr" idx="2"/>
          </p:nvPr>
        </p:nvSpPr>
        <p:spPr/>
        <p:txBody>
          <a:bodyPr/>
          <a:p>
            <a:r>
              <a:t>Footer</a:t>
            </a:r>
          </a:p>
        </p:txBody>
      </p:sp>
      <p:sp>
        <p:nvSpPr>
          <p:cNvPr id="4" name="PlaceHolder 3"/>
          <p:cNvSpPr>
            <a:spLocks noGrp="1"/>
          </p:cNvSpPr>
          <p:nvPr>
            <p:ph type="sldNum" idx="3"/>
          </p:nvPr>
        </p:nvSpPr>
        <p:spPr/>
        <p:txBody>
          <a:bodyPr/>
          <a:p>
            <a:fld id="{B167FC7F-D547-443F-9358-80B8FF77EAD9}" type="slidenum">
              <a:rPr/>
            </a:fld>
            <a:endParaRPr/>
          </a:p>
        </p:txBody>
      </p:sp>
      <p:sp>
        <p:nvSpPr>
          <p:cNvPr id="5" name="PlaceHolder 4"/>
          <p:cNvSpPr>
            <a:spLocks noGrp="1"/>
          </p:cNvSpPr>
          <p:nvPr>
            <p:ph type="dt" idx="1"/>
          </p:nvPr>
        </p:nvSpPr>
        <p:spPr/>
        <p:txBody>
          <a:bodyPr/>
          <a:p>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5"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6" name="PlaceHolder 3"/>
          <p:cNvSpPr>
            <a:spLocks noGrp="1"/>
          </p:cNvSpPr>
          <p:nvPr>
            <p:ph/>
          </p:nvPr>
        </p:nvSpPr>
        <p:spPr>
          <a:xfrm>
            <a:off x="622620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17" name="PlaceHolder 4"/>
          <p:cNvSpPr>
            <a:spLocks noGrp="1"/>
          </p:cNvSpPr>
          <p:nvPr>
            <p:ph/>
          </p:nvPr>
        </p:nvSpPr>
        <p:spPr>
          <a:xfrm>
            <a:off x="83808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120C6F6-1929-43C9-97D8-E35B02320CCA}"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19" name="PlaceHolder 2"/>
          <p:cNvSpPr>
            <a:spLocks noGrp="1"/>
          </p:cNvSpPr>
          <p:nvPr>
            <p:ph/>
          </p:nvPr>
        </p:nvSpPr>
        <p:spPr>
          <a:xfrm>
            <a:off x="838080" y="1825560"/>
            <a:ext cx="5131080" cy="435096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0"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1" name="PlaceHolder 4"/>
          <p:cNvSpPr>
            <a:spLocks noGrp="1"/>
          </p:cNvSpPr>
          <p:nvPr>
            <p:ph/>
          </p:nvPr>
        </p:nvSpPr>
        <p:spPr>
          <a:xfrm>
            <a:off x="6226200" y="409824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308B253D-BAE7-454C-901C-B43F76FCD139}"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838080" y="365040"/>
            <a:ext cx="10515240" cy="1325160"/>
          </a:xfrm>
          <a:prstGeom prst="rect">
            <a:avLst/>
          </a:prstGeom>
          <a:noFill/>
          <a:ln w="0">
            <a:noFill/>
          </a:ln>
        </p:spPr>
        <p:txBody>
          <a:bodyPr lIns="0" tIns="0" rIns="0" bIns="0" anchor="ctr">
            <a:noAutofit/>
          </a:bodyPr>
          <a:p>
            <a:endParaRPr lang="en-US" sz="1800" b="0" strike="noStrike" spc="-1">
              <a:solidFill>
                <a:srgbClr val="000000"/>
              </a:solidFill>
              <a:latin typeface="Calibri"/>
            </a:endParaRPr>
          </a:p>
        </p:txBody>
      </p:sp>
      <p:sp>
        <p:nvSpPr>
          <p:cNvPr id="23" name="PlaceHolder 2"/>
          <p:cNvSpPr>
            <a:spLocks noGrp="1"/>
          </p:cNvSpPr>
          <p:nvPr>
            <p:ph/>
          </p:nvPr>
        </p:nvSpPr>
        <p:spPr>
          <a:xfrm>
            <a:off x="83808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4" name="PlaceHolder 3"/>
          <p:cNvSpPr>
            <a:spLocks noGrp="1"/>
          </p:cNvSpPr>
          <p:nvPr>
            <p:ph/>
          </p:nvPr>
        </p:nvSpPr>
        <p:spPr>
          <a:xfrm>
            <a:off x="6226200" y="1825560"/>
            <a:ext cx="513108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25" name="PlaceHolder 4"/>
          <p:cNvSpPr>
            <a:spLocks noGrp="1"/>
          </p:cNvSpPr>
          <p:nvPr>
            <p:ph/>
          </p:nvPr>
        </p:nvSpPr>
        <p:spPr>
          <a:xfrm>
            <a:off x="838080" y="4098240"/>
            <a:ext cx="10515240" cy="2075040"/>
          </a:xfrm>
          <a:prstGeom prst="rect">
            <a:avLst/>
          </a:prstGeom>
          <a:noFill/>
          <a:ln w="0">
            <a:noFill/>
          </a:ln>
        </p:spPr>
        <p:txBody>
          <a:bodyPr lIns="0" tIns="0" rIns="0" bIns="0" anchor="t">
            <a:normAutofit/>
          </a:bodyPr>
          <a:p>
            <a:pPr>
              <a:lnSpc>
                <a:spcPct val="90000"/>
              </a:lnSpc>
              <a:spcBef>
                <a:spcPts val="1415"/>
              </a:spcBef>
              <a:buNone/>
            </a:pPr>
            <a:endParaRPr lang="en-US" sz="2800" b="0" strike="noStrike" spc="-1">
              <a:solidFill>
                <a:srgbClr val="000000"/>
              </a:solidFill>
              <a:latin typeface="Calibri"/>
            </a:endParaRPr>
          </a:p>
        </p:txBody>
      </p:sp>
      <p:sp>
        <p:nvSpPr>
          <p:cNvPr id="6" name="PlaceHolder 5"/>
          <p:cNvSpPr>
            <a:spLocks noGrp="1"/>
          </p:cNvSpPr>
          <p:nvPr>
            <p:ph type="ftr" idx="2"/>
          </p:nvPr>
        </p:nvSpPr>
        <p:spPr/>
        <p:txBody>
          <a:bodyPr/>
          <a:p>
            <a:r>
              <a:t>Footer</a:t>
            </a:r>
          </a:p>
        </p:txBody>
      </p:sp>
      <p:sp>
        <p:nvSpPr>
          <p:cNvPr id="7" name="PlaceHolder 6"/>
          <p:cNvSpPr>
            <a:spLocks noGrp="1"/>
          </p:cNvSpPr>
          <p:nvPr>
            <p:ph type="sldNum" idx="3"/>
          </p:nvPr>
        </p:nvSpPr>
        <p:spPr/>
        <p:txBody>
          <a:bodyPr/>
          <a:p>
            <a:fld id="{B0F6858E-F093-45B3-9197-93426427491E}" type="slidenum">
              <a:rPr/>
            </a:fld>
            <a:endParaRPr/>
          </a:p>
        </p:txBody>
      </p:sp>
      <p:sp>
        <p:nvSpPr>
          <p:cNvPr id="8" name="PlaceHolder 7"/>
          <p:cNvSpPr>
            <a:spLocks noGrp="1"/>
          </p:cNvSpPr>
          <p:nvPr>
            <p:ph type="dt" idx="1"/>
          </p:nvPr>
        </p:nvSpPr>
        <p:spPr/>
        <p:txBody>
          <a:bodyPr/>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1523880" y="1122480"/>
            <a:ext cx="9143640" cy="2387160"/>
          </a:xfrm>
          <a:prstGeom prst="rect">
            <a:avLst/>
          </a:prstGeom>
          <a:noFill/>
          <a:ln w="0">
            <a:noFill/>
          </a:ln>
        </p:spPr>
        <p:txBody>
          <a:bodyPr anchor="b">
            <a:noAutofit/>
          </a:bodyPr>
          <a:p>
            <a:pPr algn="ctr">
              <a:lnSpc>
                <a:spcPct val="90000"/>
              </a:lnSpc>
              <a:buNone/>
            </a:pPr>
            <a:r>
              <a:rPr lang="en-US" sz="6000" b="0" strike="noStrike" spc="-1">
                <a:solidFill>
                  <a:srgbClr val="000000"/>
                </a:solidFill>
                <a:latin typeface="Calibri Light"/>
              </a:rPr>
              <a:t>C</a:t>
            </a:r>
            <a:r>
              <a:rPr lang="en-US" sz="6000" b="0" strike="noStrike" spc="-1">
                <a:solidFill>
                  <a:srgbClr val="000000"/>
                </a:solidFill>
                <a:latin typeface="Calibri Light"/>
              </a:rPr>
              <a:t>li</a:t>
            </a:r>
            <a:r>
              <a:rPr lang="en-US" sz="6000" b="0" strike="noStrike" spc="-1">
                <a:solidFill>
                  <a:srgbClr val="000000"/>
                </a:solidFill>
                <a:latin typeface="Calibri Light"/>
              </a:rPr>
              <a:t>c</a:t>
            </a:r>
            <a:r>
              <a:rPr lang="en-US" sz="6000" b="0" strike="noStrike" spc="-1">
                <a:solidFill>
                  <a:srgbClr val="000000"/>
                </a:solidFill>
                <a:latin typeface="Calibri Light"/>
              </a:rPr>
              <a:t>k </a:t>
            </a:r>
            <a:r>
              <a:rPr lang="en-US" sz="6000" b="0" strike="noStrike" spc="-1">
                <a:solidFill>
                  <a:srgbClr val="000000"/>
                </a:solidFill>
                <a:latin typeface="Calibri Light"/>
              </a:rPr>
              <a:t>t</a:t>
            </a:r>
            <a:r>
              <a:rPr lang="en-US" sz="6000" b="0" strike="noStrike" spc="-1">
                <a:solidFill>
                  <a:srgbClr val="000000"/>
                </a:solidFill>
                <a:latin typeface="Calibri Light"/>
              </a:rPr>
              <a:t>o </a:t>
            </a:r>
            <a:r>
              <a:rPr lang="en-US" sz="6000" b="0" strike="noStrike" spc="-1">
                <a:solidFill>
                  <a:srgbClr val="000000"/>
                </a:solidFill>
                <a:latin typeface="Calibri Light"/>
              </a:rPr>
              <a:t>e</a:t>
            </a:r>
            <a:r>
              <a:rPr lang="en-US" sz="6000" b="0" strike="noStrike" spc="-1">
                <a:solidFill>
                  <a:srgbClr val="000000"/>
                </a:solidFill>
                <a:latin typeface="Calibri Light"/>
              </a:rPr>
              <a:t>d</a:t>
            </a:r>
            <a:r>
              <a:rPr lang="en-US" sz="6000" b="0" strike="noStrike" spc="-1">
                <a:solidFill>
                  <a:srgbClr val="000000"/>
                </a:solidFill>
                <a:latin typeface="Calibri Light"/>
              </a:rPr>
              <a:t>it </a:t>
            </a:r>
            <a:r>
              <a:rPr lang="en-US" sz="6000" b="0" strike="noStrike" spc="-1">
                <a:solidFill>
                  <a:srgbClr val="000000"/>
                </a:solidFill>
                <a:latin typeface="Calibri Light"/>
              </a:rPr>
              <a:t>M</a:t>
            </a:r>
            <a:r>
              <a:rPr lang="en-US" sz="6000" b="0" strike="noStrike" spc="-1">
                <a:solidFill>
                  <a:srgbClr val="000000"/>
                </a:solidFill>
                <a:latin typeface="Calibri Light"/>
              </a:rPr>
              <a:t>a</a:t>
            </a:r>
            <a:r>
              <a:rPr lang="en-US" sz="6000" b="0" strike="noStrike" spc="-1">
                <a:solidFill>
                  <a:srgbClr val="000000"/>
                </a:solidFill>
                <a:latin typeface="Calibri Light"/>
              </a:rPr>
              <a:t>s</a:t>
            </a:r>
            <a:r>
              <a:rPr lang="en-US" sz="6000" b="0" strike="noStrike" spc="-1">
                <a:solidFill>
                  <a:srgbClr val="000000"/>
                </a:solidFill>
                <a:latin typeface="Calibri Light"/>
              </a:rPr>
              <a:t>t</a:t>
            </a:r>
            <a:r>
              <a:rPr lang="en-US" sz="6000" b="0" strike="noStrike" spc="-1">
                <a:solidFill>
                  <a:srgbClr val="000000"/>
                </a:solidFill>
                <a:latin typeface="Calibri Light"/>
              </a:rPr>
              <a:t>e</a:t>
            </a:r>
            <a:r>
              <a:rPr lang="en-US" sz="6000" b="0" strike="noStrike" spc="-1">
                <a:solidFill>
                  <a:srgbClr val="000000"/>
                </a:solidFill>
                <a:latin typeface="Calibri Light"/>
              </a:rPr>
              <a:t>r </a:t>
            </a:r>
            <a:r>
              <a:rPr lang="en-US" sz="6000" b="0" strike="noStrike" spc="-1">
                <a:solidFill>
                  <a:srgbClr val="000000"/>
                </a:solidFill>
                <a:latin typeface="Calibri Light"/>
              </a:rPr>
              <a:t>ti</a:t>
            </a:r>
            <a:r>
              <a:rPr lang="en-US" sz="6000" b="0" strike="noStrike" spc="-1">
                <a:solidFill>
                  <a:srgbClr val="000000"/>
                </a:solidFill>
                <a:latin typeface="Calibri Light"/>
              </a:rPr>
              <a:t>tl</a:t>
            </a:r>
            <a:r>
              <a:rPr lang="en-US" sz="6000" b="0" strike="noStrike" spc="-1">
                <a:solidFill>
                  <a:srgbClr val="000000"/>
                </a:solidFill>
                <a:latin typeface="Calibri Light"/>
              </a:rPr>
              <a:t>e </a:t>
            </a:r>
            <a:r>
              <a:rPr lang="en-US" sz="6000" b="0" strike="noStrike" spc="-1">
                <a:solidFill>
                  <a:srgbClr val="000000"/>
                </a:solidFill>
                <a:latin typeface="Calibri Light"/>
              </a:rPr>
              <a:t>s</a:t>
            </a:r>
            <a:r>
              <a:rPr lang="en-US" sz="6000" b="0" strike="noStrike" spc="-1">
                <a:solidFill>
                  <a:srgbClr val="000000"/>
                </a:solidFill>
                <a:latin typeface="Calibri Light"/>
              </a:rPr>
              <a:t>t</a:t>
            </a:r>
            <a:r>
              <a:rPr lang="en-US" sz="6000" b="0" strike="noStrike" spc="-1">
                <a:solidFill>
                  <a:srgbClr val="000000"/>
                </a:solidFill>
                <a:latin typeface="Calibri Light"/>
              </a:rPr>
              <a:t>y</a:t>
            </a:r>
            <a:r>
              <a:rPr lang="en-US" sz="6000" b="0" strike="noStrike" spc="-1">
                <a:solidFill>
                  <a:srgbClr val="000000"/>
                </a:solidFill>
                <a:latin typeface="Calibri Light"/>
              </a:rPr>
              <a:t>l</a:t>
            </a:r>
            <a:r>
              <a:rPr lang="en-US" sz="6000" b="0" strike="noStrike" spc="-1">
                <a:solidFill>
                  <a:srgbClr val="000000"/>
                </a:solidFill>
                <a:latin typeface="Calibri Light"/>
              </a:rPr>
              <a:t>e</a:t>
            </a:r>
            <a:endParaRPr lang="en-US" sz="6000" b="0" strike="noStrike" spc="-1">
              <a:solidFill>
                <a:srgbClr val="000000"/>
              </a:solidFill>
              <a:latin typeface="Calibri"/>
            </a:endParaRPr>
          </a:p>
        </p:txBody>
      </p:sp>
      <p:sp>
        <p:nvSpPr>
          <p:cNvPr id="2" name="PlaceHolder 2"/>
          <p:cNvSpPr>
            <a:spLocks noGrp="1"/>
          </p:cNvSpPr>
          <p:nvPr>
            <p:ph type="dt" idx="1"/>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3" name="PlaceHolder 3"/>
          <p:cNvSpPr>
            <a:spLocks noGrp="1"/>
          </p:cNvSpPr>
          <p:nvPr>
            <p:ph type="ftr" idx="2"/>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4" name="PlaceHolder 4"/>
          <p:cNvSpPr>
            <a:spLocks noGrp="1"/>
          </p:cNvSpPr>
          <p:nvPr>
            <p:ph type="sldNum" idx="3"/>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8F55BE37-C2AE-445D-8FC1-E8BC3E755937}" type="slidenum">
              <a:rPr lang="en-US" sz="1200" b="0" strike="noStrike" spc="-1">
                <a:solidFill>
                  <a:srgbClr val="8B8B8B"/>
                </a:solidFill>
                <a:latin typeface="Calibri"/>
              </a:rPr>
            </a:fld>
            <a:endParaRPr lang="en-US" sz="1200" b="0" strike="noStrike" spc="-1">
              <a:latin typeface="Times New Roman" panose="02020603050405020304"/>
            </a:endParaRPr>
          </a:p>
        </p:txBody>
      </p:sp>
      <p:sp>
        <p:nvSpPr>
          <p:cNvPr id="5"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lnSpc>
                <a:spcPct val="90000"/>
              </a:lnSpc>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a:rPr>
              <a:t>Click to edit the outline text format</a:t>
            </a:r>
            <a:endParaRPr lang="en-US" sz="2800" b="0" strike="noStrike" spc="-1">
              <a:solidFill>
                <a:srgbClr val="000000"/>
              </a:solidFill>
              <a:latin typeface="Calibri"/>
            </a:endParaRPr>
          </a:p>
          <a:p>
            <a:pPr marL="864235" lvl="1" indent="-323850">
              <a:lnSpc>
                <a:spcPct val="90000"/>
              </a:lnSpc>
              <a:spcBef>
                <a:spcPts val="1135"/>
              </a:spcBef>
              <a:buClr>
                <a:srgbClr val="000000"/>
              </a:buClr>
              <a:buSzPct val="75000"/>
              <a:buFont typeface="Symbol" charset="2"/>
              <a:buChar char=""/>
            </a:pPr>
            <a:r>
              <a:rPr lang="en-US" sz="2000" b="0" strike="noStrike" spc="-1">
                <a:solidFill>
                  <a:srgbClr val="000000"/>
                </a:solidFill>
                <a:latin typeface="Calibri"/>
              </a:rPr>
              <a:t>Second Outline Level</a:t>
            </a:r>
            <a:endParaRPr lang="en-US" sz="2000" b="0" strike="noStrike" spc="-1">
              <a:solidFill>
                <a:srgbClr val="000000"/>
              </a:solidFill>
              <a:latin typeface="Calibri"/>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7835" lvl="3" indent="-215900">
              <a:lnSpc>
                <a:spcPct val="90000"/>
              </a:lnSpc>
              <a:spcBef>
                <a:spcPts val="565"/>
              </a:spcBef>
              <a:buClr>
                <a:srgbClr val="000000"/>
              </a:buClr>
              <a:buSzPct val="75000"/>
              <a:buFont typeface="Symbol" charset="2"/>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270" lvl="4"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70" lvl="5"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3870" lvl="6"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1" name="PlaceHolder 1"/>
          <p:cNvSpPr>
            <a:spLocks noGrp="1"/>
          </p:cNvSpPr>
          <p:nvPr>
            <p:ph type="title"/>
          </p:nvPr>
        </p:nvSpPr>
        <p:spPr>
          <a:xfrm>
            <a:off x="838080" y="365040"/>
            <a:ext cx="10515240" cy="1325160"/>
          </a:xfrm>
          <a:prstGeom prst="rect">
            <a:avLst/>
          </a:prstGeom>
          <a:noFill/>
          <a:ln w="0">
            <a:noFill/>
          </a:ln>
        </p:spPr>
        <p:txBody>
          <a:bodyPr anchor="ctr">
            <a:noAutofit/>
          </a:bodyPr>
          <a:p>
            <a:pPr>
              <a:lnSpc>
                <a:spcPct val="90000"/>
              </a:lnSpc>
              <a:buNone/>
            </a:pPr>
            <a:r>
              <a:rPr lang="en-US" sz="4400" b="0" strike="noStrike" spc="-1">
                <a:solidFill>
                  <a:srgbClr val="000000"/>
                </a:solidFill>
                <a:latin typeface="Calibri Light"/>
              </a:rPr>
              <a:t>C</a:t>
            </a:r>
            <a:r>
              <a:rPr lang="en-US" sz="4400" b="0" strike="noStrike" spc="-1">
                <a:solidFill>
                  <a:srgbClr val="000000"/>
                </a:solidFill>
                <a:latin typeface="Calibri Light"/>
              </a:rPr>
              <a:t>li</a:t>
            </a:r>
            <a:r>
              <a:rPr lang="en-US" sz="4400" b="0" strike="noStrike" spc="-1">
                <a:solidFill>
                  <a:srgbClr val="000000"/>
                </a:solidFill>
                <a:latin typeface="Calibri Light"/>
              </a:rPr>
              <a:t>c</a:t>
            </a:r>
            <a:r>
              <a:rPr lang="en-US" sz="4400" b="0" strike="noStrike" spc="-1">
                <a:solidFill>
                  <a:srgbClr val="000000"/>
                </a:solidFill>
                <a:latin typeface="Calibri Light"/>
              </a:rPr>
              <a:t>k </a:t>
            </a:r>
            <a:r>
              <a:rPr lang="en-US" sz="4400" b="0" strike="noStrike" spc="-1">
                <a:solidFill>
                  <a:srgbClr val="000000"/>
                </a:solidFill>
                <a:latin typeface="Calibri Light"/>
              </a:rPr>
              <a:t>t</a:t>
            </a:r>
            <a:r>
              <a:rPr lang="en-US" sz="4400" b="0" strike="noStrike" spc="-1">
                <a:solidFill>
                  <a:srgbClr val="000000"/>
                </a:solidFill>
                <a:latin typeface="Calibri Light"/>
              </a:rPr>
              <a:t>o </a:t>
            </a:r>
            <a:r>
              <a:rPr lang="en-US" sz="4400" b="0" strike="noStrike" spc="-1">
                <a:solidFill>
                  <a:srgbClr val="000000"/>
                </a:solidFill>
                <a:latin typeface="Calibri Light"/>
              </a:rPr>
              <a:t>e</a:t>
            </a:r>
            <a:r>
              <a:rPr lang="en-US" sz="4400" b="0" strike="noStrike" spc="-1">
                <a:solidFill>
                  <a:srgbClr val="000000"/>
                </a:solidFill>
                <a:latin typeface="Calibri Light"/>
              </a:rPr>
              <a:t>di</a:t>
            </a:r>
            <a:r>
              <a:rPr lang="en-US" sz="4400" b="0" strike="noStrike" spc="-1">
                <a:solidFill>
                  <a:srgbClr val="000000"/>
                </a:solidFill>
                <a:latin typeface="Calibri Light"/>
              </a:rPr>
              <a:t>t </a:t>
            </a:r>
            <a:r>
              <a:rPr lang="en-US" sz="4400" b="0" strike="noStrike" spc="-1">
                <a:solidFill>
                  <a:srgbClr val="000000"/>
                </a:solidFill>
                <a:latin typeface="Calibri Light"/>
              </a:rPr>
              <a:t>M</a:t>
            </a:r>
            <a:r>
              <a:rPr lang="en-US" sz="4400" b="0" strike="noStrike" spc="-1">
                <a:solidFill>
                  <a:srgbClr val="000000"/>
                </a:solidFill>
                <a:latin typeface="Calibri Light"/>
              </a:rPr>
              <a:t>a</a:t>
            </a:r>
            <a:r>
              <a:rPr lang="en-US" sz="4400" b="0" strike="noStrike" spc="-1">
                <a:solidFill>
                  <a:srgbClr val="000000"/>
                </a:solidFill>
                <a:latin typeface="Calibri Light"/>
              </a:rPr>
              <a:t>st</a:t>
            </a:r>
            <a:r>
              <a:rPr lang="en-US" sz="4400" b="0" strike="noStrike" spc="-1">
                <a:solidFill>
                  <a:srgbClr val="000000"/>
                </a:solidFill>
                <a:latin typeface="Calibri Light"/>
              </a:rPr>
              <a:t>e</a:t>
            </a:r>
            <a:r>
              <a:rPr lang="en-US" sz="4400" b="0" strike="noStrike" spc="-1">
                <a:solidFill>
                  <a:srgbClr val="000000"/>
                </a:solidFill>
                <a:latin typeface="Calibri Light"/>
              </a:rPr>
              <a:t>r </a:t>
            </a:r>
            <a:r>
              <a:rPr lang="en-US" sz="4400" b="0" strike="noStrike" spc="-1">
                <a:solidFill>
                  <a:srgbClr val="000000"/>
                </a:solidFill>
                <a:latin typeface="Calibri Light"/>
              </a:rPr>
              <a:t>ti</a:t>
            </a:r>
            <a:r>
              <a:rPr lang="en-US" sz="4400" b="0" strike="noStrike" spc="-1">
                <a:solidFill>
                  <a:srgbClr val="000000"/>
                </a:solidFill>
                <a:latin typeface="Calibri Light"/>
              </a:rPr>
              <a:t>tl</a:t>
            </a:r>
            <a:r>
              <a:rPr lang="en-US" sz="4400" b="0" strike="noStrike" spc="-1">
                <a:solidFill>
                  <a:srgbClr val="000000"/>
                </a:solidFill>
                <a:latin typeface="Calibri Light"/>
              </a:rPr>
              <a:t>e </a:t>
            </a:r>
            <a:r>
              <a:rPr lang="en-US" sz="4400" b="0" strike="noStrike" spc="-1">
                <a:solidFill>
                  <a:srgbClr val="000000"/>
                </a:solidFill>
                <a:latin typeface="Calibri Light"/>
              </a:rPr>
              <a:t>st</a:t>
            </a:r>
            <a:r>
              <a:rPr lang="en-US" sz="4400" b="0" strike="noStrike" spc="-1">
                <a:solidFill>
                  <a:srgbClr val="000000"/>
                </a:solidFill>
                <a:latin typeface="Calibri Light"/>
              </a:rPr>
              <a:t>yl</a:t>
            </a:r>
            <a:r>
              <a:rPr lang="en-US" sz="4400" b="0" strike="noStrike" spc="-1">
                <a:solidFill>
                  <a:srgbClr val="000000"/>
                </a:solidFill>
                <a:latin typeface="Calibri Light"/>
              </a:rPr>
              <a:t>e</a:t>
            </a:r>
            <a:endParaRPr lang="en-US" sz="4400" b="0" strike="noStrike" spc="-1">
              <a:solidFill>
                <a:srgbClr val="000000"/>
              </a:solidFill>
              <a:latin typeface="Calibri"/>
            </a:endParaRPr>
          </a:p>
        </p:txBody>
      </p:sp>
      <p:sp>
        <p:nvSpPr>
          <p:cNvPr id="42" name="PlaceHolder 2"/>
          <p:cNvSpPr>
            <a:spLocks noGrp="1"/>
          </p:cNvSpPr>
          <p:nvPr>
            <p:ph type="body"/>
          </p:nvPr>
        </p:nvSpPr>
        <p:spPr>
          <a:xfrm>
            <a:off x="838080" y="1825560"/>
            <a:ext cx="10515240" cy="4350960"/>
          </a:xfrm>
          <a:prstGeom prst="rect">
            <a:avLst/>
          </a:prstGeom>
          <a:noFill/>
          <a:ln w="0">
            <a:noFill/>
          </a:ln>
        </p:spPr>
        <p:txBody>
          <a:bodyPr anchor="t">
            <a:noAutofit/>
          </a:bodyPr>
          <a:p>
            <a:pPr marL="228600" indent="-228600">
              <a:lnSpc>
                <a:spcPct val="90000"/>
              </a:lnSpc>
              <a:spcBef>
                <a:spcPts val="1000"/>
              </a:spcBef>
              <a:buClr>
                <a:srgbClr val="000000"/>
              </a:buClr>
              <a:buFont typeface="Arial"/>
              <a:buChar char="•"/>
            </a:pPr>
            <a:r>
              <a:rPr lang="en-US" sz="2800" b="0" strike="noStrike" spc="-1">
                <a:solidFill>
                  <a:srgbClr val="000000"/>
                </a:solidFill>
                <a:latin typeface="Calibri"/>
              </a:rPr>
              <a:t>Click to edit Master text styles</a:t>
            </a:r>
            <a:endParaRPr lang="en-US" sz="2800" b="0" strike="noStrike" spc="-1">
              <a:solidFill>
                <a:srgbClr val="000000"/>
              </a:solidFill>
              <a:latin typeface="Calibri"/>
            </a:endParaRPr>
          </a:p>
          <a:p>
            <a:pPr marL="685800" lvl="1" indent="-228600">
              <a:lnSpc>
                <a:spcPct val="90000"/>
              </a:lnSpc>
              <a:spcBef>
                <a:spcPts val="500"/>
              </a:spcBef>
              <a:buClr>
                <a:srgbClr val="000000"/>
              </a:buClr>
              <a:buFont typeface="Arial"/>
              <a:buChar char="•"/>
            </a:pPr>
            <a:r>
              <a:rPr lang="en-US" sz="2400" b="0" strike="noStrike" spc="-1">
                <a:solidFill>
                  <a:srgbClr val="000000"/>
                </a:solidFill>
                <a:latin typeface="Calibri"/>
              </a:rPr>
              <a:t>Second level</a:t>
            </a:r>
            <a:endParaRPr lang="en-US" sz="2400" b="0" strike="noStrike" spc="-1">
              <a:solidFill>
                <a:srgbClr val="000000"/>
              </a:solidFill>
              <a:latin typeface="Calibri"/>
            </a:endParaRPr>
          </a:p>
          <a:p>
            <a:pPr marL="1143000" lvl="2" indent="-228600">
              <a:lnSpc>
                <a:spcPct val="90000"/>
              </a:lnSpc>
              <a:spcBef>
                <a:spcPts val="500"/>
              </a:spcBef>
              <a:buClr>
                <a:srgbClr val="000000"/>
              </a:buClr>
              <a:buFont typeface="Arial"/>
              <a:buChar char="•"/>
            </a:pPr>
            <a:r>
              <a:rPr lang="en-US" sz="2000" b="0" strike="noStrike" spc="-1">
                <a:solidFill>
                  <a:srgbClr val="000000"/>
                </a:solidFill>
                <a:latin typeface="Calibri"/>
              </a:rPr>
              <a:t>Third level</a:t>
            </a:r>
            <a:endParaRPr lang="en-US" sz="2000" b="0" strike="noStrike" spc="-1">
              <a:solidFill>
                <a:srgbClr val="000000"/>
              </a:solidFill>
              <a:latin typeface="Calibri"/>
            </a:endParaRPr>
          </a:p>
          <a:p>
            <a:pPr marL="1600200" lvl="3" indent="-228600">
              <a:lnSpc>
                <a:spcPct val="90000"/>
              </a:lnSpc>
              <a:spcBef>
                <a:spcPts val="500"/>
              </a:spcBef>
              <a:buClr>
                <a:srgbClr val="000000"/>
              </a:buClr>
              <a:buFont typeface="Arial"/>
              <a:buChar char="•"/>
            </a:pPr>
            <a:r>
              <a:rPr lang="en-US" sz="1800" b="0" strike="noStrike" spc="-1">
                <a:solidFill>
                  <a:srgbClr val="000000"/>
                </a:solidFill>
                <a:latin typeface="Calibri"/>
              </a:rPr>
              <a:t>Fourth level</a:t>
            </a:r>
            <a:endParaRPr lang="en-US" sz="1800" b="0" strike="noStrike" spc="-1">
              <a:solidFill>
                <a:srgbClr val="000000"/>
              </a:solidFill>
              <a:latin typeface="Calibri"/>
            </a:endParaRPr>
          </a:p>
          <a:p>
            <a:pPr marL="2057400" lvl="4" indent="-228600">
              <a:lnSpc>
                <a:spcPct val="90000"/>
              </a:lnSpc>
              <a:spcBef>
                <a:spcPts val="500"/>
              </a:spcBef>
              <a:buClr>
                <a:srgbClr val="000000"/>
              </a:buClr>
              <a:buFont typeface="Arial"/>
              <a:buChar char="•"/>
            </a:pPr>
            <a:r>
              <a:rPr lang="en-US" sz="1800" b="0" strike="noStrike" spc="-1">
                <a:solidFill>
                  <a:srgbClr val="000000"/>
                </a:solidFill>
                <a:latin typeface="Calibri"/>
              </a:rPr>
              <a:t>Fifth level</a:t>
            </a:r>
            <a:endParaRPr lang="en-US" sz="1800" b="0" strike="noStrike" spc="-1">
              <a:solidFill>
                <a:srgbClr val="000000"/>
              </a:solidFill>
              <a:latin typeface="Calibri"/>
            </a:endParaRPr>
          </a:p>
        </p:txBody>
      </p:sp>
      <p:sp>
        <p:nvSpPr>
          <p:cNvPr id="43" name="PlaceHolder 3"/>
          <p:cNvSpPr>
            <a:spLocks noGrp="1"/>
          </p:cNvSpPr>
          <p:nvPr>
            <p:ph type="dt" idx="4"/>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44" name="PlaceHolder 4"/>
          <p:cNvSpPr>
            <a:spLocks noGrp="1"/>
          </p:cNvSpPr>
          <p:nvPr>
            <p:ph type="ftr" idx="5"/>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45" name="PlaceHolder 5"/>
          <p:cNvSpPr>
            <a:spLocks noGrp="1"/>
          </p:cNvSpPr>
          <p:nvPr>
            <p:ph type="sldNum" idx="6"/>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33915DEF-5B02-4978-8C12-AF0790325A33}" type="slidenum">
              <a:rPr lang="en-US" sz="1200" b="0" strike="noStrike" spc="-1">
                <a:solidFill>
                  <a:srgbClr val="8B8B8B"/>
                </a:solidFill>
                <a:latin typeface="Calibri"/>
              </a:rPr>
            </a:fld>
            <a:endParaRPr lang="en-US" sz="1200" b="0" strike="noStrike" spc="-1">
              <a:latin typeface="Times New Roman" panose="020206030504050203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PlaceHolder 1"/>
          <p:cNvSpPr>
            <a:spLocks noGrp="1"/>
          </p:cNvSpPr>
          <p:nvPr>
            <p:ph type="dt" idx="7"/>
          </p:nvPr>
        </p:nvSpPr>
        <p:spPr>
          <a:xfrm>
            <a:off x="838080" y="6356520"/>
            <a:ext cx="2742840" cy="364680"/>
          </a:xfrm>
          <a:prstGeom prst="rect">
            <a:avLst/>
          </a:prstGeom>
          <a:noFill/>
          <a:ln w="0">
            <a:noFill/>
          </a:ln>
        </p:spPr>
        <p:txBody>
          <a:bodyPr anchor="ctr">
            <a:noAutofit/>
          </a:bodyPr>
          <a:lstStyle>
            <a:lvl1pPr>
              <a:lnSpc>
                <a:spcPct val="100000"/>
              </a:lnSpc>
              <a:buNone/>
              <a:defRPr lang="en-US" sz="1200" b="0" strike="noStrike" spc="-1">
                <a:solidFill>
                  <a:srgbClr val="8B8B8B"/>
                </a:solidFill>
                <a:latin typeface="Calibri"/>
              </a:defRPr>
            </a:lvl1pPr>
          </a:lstStyle>
          <a:p>
            <a:pPr>
              <a:lnSpc>
                <a:spcPct val="100000"/>
              </a:lnSpc>
              <a:buNone/>
            </a:pPr>
            <a:r>
              <a:rPr lang="en-US" sz="1200" b="0" strike="noStrike" spc="-1">
                <a:solidFill>
                  <a:srgbClr val="8B8B8B"/>
                </a:solidFill>
                <a:latin typeface="Calibri"/>
              </a:rPr>
              <a:t>&lt;date/time&gt;</a:t>
            </a:r>
            <a:endParaRPr lang="en-US" sz="1200" b="0" strike="noStrike" spc="-1">
              <a:latin typeface="Times New Roman" panose="02020603050405020304"/>
            </a:endParaRPr>
          </a:p>
        </p:txBody>
      </p:sp>
      <p:sp>
        <p:nvSpPr>
          <p:cNvPr id="83" name="PlaceHolder 2"/>
          <p:cNvSpPr>
            <a:spLocks noGrp="1"/>
          </p:cNvSpPr>
          <p:nvPr>
            <p:ph type="ftr" idx="8"/>
          </p:nvPr>
        </p:nvSpPr>
        <p:spPr>
          <a:xfrm>
            <a:off x="4038480" y="6356520"/>
            <a:ext cx="4114440" cy="364680"/>
          </a:xfrm>
          <a:prstGeom prst="rect">
            <a:avLst/>
          </a:prstGeom>
          <a:noFill/>
          <a:ln w="0">
            <a:noFill/>
          </a:ln>
        </p:spPr>
        <p:txBody>
          <a:bodyPr anchor="ctr">
            <a:noAutofit/>
          </a:bodyPr>
          <a:lstStyle>
            <a:lvl1pPr algn="ctr">
              <a:buNone/>
              <a:defRPr lang="en-US" sz="1400" b="0" strike="noStrike" spc="-1">
                <a:latin typeface="Times New Roman" panose="02020603050405020304"/>
              </a:defRPr>
            </a:lvl1pPr>
          </a:lstStyle>
          <a:p>
            <a:pPr algn="ctr">
              <a:buNone/>
            </a:pPr>
            <a:r>
              <a:rPr lang="en-US" sz="1400" b="0" strike="noStrike" spc="-1">
                <a:latin typeface="Times New Roman" panose="02020603050405020304"/>
              </a:rPr>
              <a:t>&lt;footer&gt;</a:t>
            </a:r>
            <a:endParaRPr lang="en-US" sz="1400" b="0" strike="noStrike" spc="-1">
              <a:latin typeface="Times New Roman" panose="02020603050405020304"/>
            </a:endParaRPr>
          </a:p>
        </p:txBody>
      </p:sp>
      <p:sp>
        <p:nvSpPr>
          <p:cNvPr id="84" name="PlaceHolder 3"/>
          <p:cNvSpPr>
            <a:spLocks noGrp="1"/>
          </p:cNvSpPr>
          <p:nvPr>
            <p:ph type="sldNum" idx="9"/>
          </p:nvPr>
        </p:nvSpPr>
        <p:spPr>
          <a:xfrm>
            <a:off x="8610480" y="6356520"/>
            <a:ext cx="2742840" cy="364680"/>
          </a:xfrm>
          <a:prstGeom prst="rect">
            <a:avLst/>
          </a:prstGeom>
          <a:noFill/>
          <a:ln w="0">
            <a:noFill/>
          </a:ln>
        </p:spPr>
        <p:txBody>
          <a:bodyPr anchor="ctr">
            <a:noAutofit/>
          </a:bodyPr>
          <a:lstStyle>
            <a:lvl1pPr algn="r">
              <a:lnSpc>
                <a:spcPct val="100000"/>
              </a:lnSpc>
              <a:buNone/>
              <a:defRPr lang="en-US" sz="1200" b="0" strike="noStrike" spc="-1">
                <a:solidFill>
                  <a:srgbClr val="8B8B8B"/>
                </a:solidFill>
                <a:latin typeface="Calibri"/>
              </a:defRPr>
            </a:lvl1pPr>
          </a:lstStyle>
          <a:p>
            <a:pPr algn="r">
              <a:lnSpc>
                <a:spcPct val="100000"/>
              </a:lnSpc>
              <a:buNone/>
            </a:pPr>
            <a:fld id="{662127D0-3A5D-42C0-AC48-5A318CE77AA5}" type="slidenum">
              <a:rPr lang="en-US" sz="1200" b="0" strike="noStrike" spc="-1">
                <a:solidFill>
                  <a:srgbClr val="8B8B8B"/>
                </a:solidFill>
                <a:latin typeface="Calibri"/>
              </a:rPr>
            </a:fld>
            <a:endParaRPr lang="en-US" sz="1200" b="0" strike="noStrike" spc="-1">
              <a:latin typeface="Times New Roman" panose="02020603050405020304"/>
            </a:endParaRPr>
          </a:p>
        </p:txBody>
      </p:sp>
      <p:sp>
        <p:nvSpPr>
          <p:cNvPr id="85" name="PlaceHolder 4"/>
          <p:cNvSpPr>
            <a:spLocks noGrp="1"/>
          </p:cNvSpPr>
          <p:nvPr>
            <p:ph type="title"/>
          </p:nvPr>
        </p:nvSpPr>
        <p:spPr>
          <a:xfrm>
            <a:off x="609480" y="273600"/>
            <a:ext cx="10972440" cy="1144800"/>
          </a:xfrm>
          <a:prstGeom prst="rect">
            <a:avLst/>
          </a:prstGeom>
          <a:noFill/>
          <a:ln w="0">
            <a:noFill/>
          </a:ln>
        </p:spPr>
        <p:txBody>
          <a:bodyPr lIns="0" tIns="0" rIns="0" bIns="0" anchor="ctr">
            <a:noAutofit/>
          </a:bodyPr>
          <a:p>
            <a:r>
              <a:rPr lang="en-US" sz="1800" b="0" strike="noStrike" spc="-1">
                <a:solidFill>
                  <a:srgbClr val="000000"/>
                </a:solidFill>
                <a:latin typeface="Calibri"/>
              </a:rPr>
              <a:t>Clic</a:t>
            </a:r>
            <a:r>
              <a:rPr lang="en-US" sz="1800" b="0" strike="noStrike" spc="-1">
                <a:solidFill>
                  <a:srgbClr val="000000"/>
                </a:solidFill>
                <a:latin typeface="Calibri"/>
              </a:rPr>
              <a:t>k to </a:t>
            </a:r>
            <a:r>
              <a:rPr lang="en-US" sz="1800" b="0" strike="noStrike" spc="-1">
                <a:solidFill>
                  <a:srgbClr val="000000"/>
                </a:solidFill>
                <a:latin typeface="Calibri"/>
              </a:rPr>
              <a:t>edit </a:t>
            </a:r>
            <a:r>
              <a:rPr lang="en-US" sz="1800" b="0" strike="noStrike" spc="-1">
                <a:solidFill>
                  <a:srgbClr val="000000"/>
                </a:solidFill>
                <a:latin typeface="Calibri"/>
              </a:rPr>
              <a:t>the </a:t>
            </a:r>
            <a:r>
              <a:rPr lang="en-US" sz="1800" b="0" strike="noStrike" spc="-1">
                <a:solidFill>
                  <a:srgbClr val="000000"/>
                </a:solidFill>
                <a:latin typeface="Calibri"/>
              </a:rPr>
              <a:t>title </a:t>
            </a:r>
            <a:r>
              <a:rPr lang="en-US" sz="1800" b="0" strike="noStrike" spc="-1">
                <a:solidFill>
                  <a:srgbClr val="000000"/>
                </a:solidFill>
                <a:latin typeface="Calibri"/>
              </a:rPr>
              <a:t>text </a:t>
            </a:r>
            <a:r>
              <a:rPr lang="en-US" sz="1800" b="0" strike="noStrike" spc="-1">
                <a:solidFill>
                  <a:srgbClr val="000000"/>
                </a:solidFill>
                <a:latin typeface="Calibri"/>
              </a:rPr>
              <a:t>form</a:t>
            </a:r>
            <a:r>
              <a:rPr lang="en-US" sz="1800" b="0" strike="noStrike" spc="-1">
                <a:solidFill>
                  <a:srgbClr val="000000"/>
                </a:solidFill>
                <a:latin typeface="Calibri"/>
              </a:rPr>
              <a:t>at</a:t>
            </a:r>
            <a:endParaRPr lang="en-US" sz="1800" b="0" strike="noStrike" spc="-1">
              <a:solidFill>
                <a:srgbClr val="000000"/>
              </a:solidFill>
              <a:latin typeface="Calibri"/>
            </a:endParaRPr>
          </a:p>
        </p:txBody>
      </p:sp>
      <p:sp>
        <p:nvSpPr>
          <p:cNvPr id="86" name="PlaceHolder 5"/>
          <p:cNvSpPr>
            <a:spLocks noGrp="1"/>
          </p:cNvSpPr>
          <p:nvPr>
            <p:ph type="body"/>
          </p:nvPr>
        </p:nvSpPr>
        <p:spPr>
          <a:xfrm>
            <a:off x="609480" y="1604520"/>
            <a:ext cx="10972440" cy="3977280"/>
          </a:xfrm>
          <a:prstGeom prst="rect">
            <a:avLst/>
          </a:prstGeom>
          <a:noFill/>
          <a:ln w="0">
            <a:noFill/>
          </a:ln>
        </p:spPr>
        <p:txBody>
          <a:bodyPr lIns="0" tIns="0" rIns="0" bIns="0" anchor="t">
            <a:normAutofit/>
          </a:bodyPr>
          <a:p>
            <a:pPr marL="431800" indent="-323850">
              <a:lnSpc>
                <a:spcPct val="90000"/>
              </a:lnSpc>
              <a:spcBef>
                <a:spcPts val="1415"/>
              </a:spcBef>
              <a:buClr>
                <a:srgbClr val="000000"/>
              </a:buClr>
              <a:buSzPct val="45000"/>
              <a:buFont typeface="Wingdings" panose="05000000000000000000" pitchFamily="2" charset="2"/>
              <a:buChar char=""/>
            </a:pPr>
            <a:r>
              <a:rPr lang="en-US" sz="2800" b="0" strike="noStrike" spc="-1">
                <a:solidFill>
                  <a:srgbClr val="000000"/>
                </a:solidFill>
                <a:latin typeface="Calibri"/>
              </a:rPr>
              <a:t>Click to edit the outline text format</a:t>
            </a:r>
            <a:endParaRPr lang="en-US" sz="2800" b="0" strike="noStrike" spc="-1">
              <a:solidFill>
                <a:srgbClr val="000000"/>
              </a:solidFill>
              <a:latin typeface="Calibri"/>
            </a:endParaRPr>
          </a:p>
          <a:p>
            <a:pPr marL="864235" lvl="1" indent="-323850">
              <a:lnSpc>
                <a:spcPct val="90000"/>
              </a:lnSpc>
              <a:spcBef>
                <a:spcPts val="1135"/>
              </a:spcBef>
              <a:buClr>
                <a:srgbClr val="000000"/>
              </a:buClr>
              <a:buSzPct val="75000"/>
              <a:buFont typeface="Symbol" charset="2"/>
              <a:buChar char=""/>
            </a:pPr>
            <a:r>
              <a:rPr lang="en-US" sz="2000" b="0" strike="noStrike" spc="-1">
                <a:solidFill>
                  <a:srgbClr val="000000"/>
                </a:solidFill>
                <a:latin typeface="Calibri"/>
              </a:rPr>
              <a:t>Second Outline Level</a:t>
            </a:r>
            <a:endParaRPr lang="en-US" sz="2000" b="0" strike="noStrike" spc="-1">
              <a:solidFill>
                <a:srgbClr val="000000"/>
              </a:solidFill>
              <a:latin typeface="Calibri"/>
            </a:endParaRPr>
          </a:p>
          <a:p>
            <a:pPr marL="1296035" lvl="2" indent="-288290">
              <a:lnSpc>
                <a:spcPct val="90000"/>
              </a:lnSpc>
              <a:spcBef>
                <a:spcPts val="850"/>
              </a:spcBef>
              <a:buClr>
                <a:srgbClr val="000000"/>
              </a:buClr>
              <a:buSzPct val="45000"/>
              <a:buFont typeface="Wingdings" panose="05000000000000000000" pitchFamily="2" charset="2"/>
              <a:buChar char=""/>
            </a:pPr>
            <a:r>
              <a:rPr lang="en-US" sz="1800" b="0" strike="noStrike" spc="-1">
                <a:solidFill>
                  <a:srgbClr val="000000"/>
                </a:solidFill>
                <a:latin typeface="Calibri"/>
              </a:rPr>
              <a:t>Third Outline Level</a:t>
            </a:r>
            <a:endParaRPr lang="en-US" sz="1800" b="0" strike="noStrike" spc="-1">
              <a:solidFill>
                <a:srgbClr val="000000"/>
              </a:solidFill>
              <a:latin typeface="Calibri"/>
            </a:endParaRPr>
          </a:p>
          <a:p>
            <a:pPr marL="1727835" lvl="3" indent="-215900">
              <a:lnSpc>
                <a:spcPct val="90000"/>
              </a:lnSpc>
              <a:spcBef>
                <a:spcPts val="565"/>
              </a:spcBef>
              <a:buClr>
                <a:srgbClr val="000000"/>
              </a:buClr>
              <a:buSzPct val="75000"/>
              <a:buFont typeface="Symbol" charset="2"/>
              <a:buChar char=""/>
            </a:pPr>
            <a:r>
              <a:rPr lang="en-US" sz="1800" b="0" strike="noStrike" spc="-1">
                <a:solidFill>
                  <a:srgbClr val="000000"/>
                </a:solidFill>
                <a:latin typeface="Calibri"/>
              </a:rPr>
              <a:t>Fourth Outline Level</a:t>
            </a:r>
            <a:endParaRPr lang="en-US" sz="1800" b="0" strike="noStrike" spc="-1">
              <a:solidFill>
                <a:srgbClr val="000000"/>
              </a:solidFill>
              <a:latin typeface="Calibri"/>
            </a:endParaRPr>
          </a:p>
          <a:p>
            <a:pPr marL="2160270" lvl="4"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Fifth Outline Level</a:t>
            </a:r>
            <a:endParaRPr lang="en-US" sz="2000" b="0" strike="noStrike" spc="-1">
              <a:solidFill>
                <a:srgbClr val="000000"/>
              </a:solidFill>
              <a:latin typeface="Calibri"/>
            </a:endParaRPr>
          </a:p>
          <a:p>
            <a:pPr marL="2592070" lvl="5"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Sixth Outline Level</a:t>
            </a:r>
            <a:endParaRPr lang="en-US" sz="2000" b="0" strike="noStrike" spc="-1">
              <a:solidFill>
                <a:srgbClr val="000000"/>
              </a:solidFill>
              <a:latin typeface="Calibri"/>
            </a:endParaRPr>
          </a:p>
          <a:p>
            <a:pPr marL="3023870" lvl="6" indent="-215900">
              <a:lnSpc>
                <a:spcPct val="90000"/>
              </a:lnSpc>
              <a:spcBef>
                <a:spcPts val="285"/>
              </a:spcBef>
              <a:buClr>
                <a:srgbClr val="000000"/>
              </a:buClr>
              <a:buSzPct val="45000"/>
              <a:buFont typeface="Wingdings" panose="05000000000000000000" pitchFamily="2" charset="2"/>
              <a:buChar char=""/>
            </a:pPr>
            <a:r>
              <a:rPr lang="en-US" sz="2000" b="0" strike="noStrike" spc="-1">
                <a:solidFill>
                  <a:srgbClr val="000000"/>
                </a:solidFill>
                <a:latin typeface="Calibri"/>
              </a:rPr>
              <a:t>Seventh Outline Level</a:t>
            </a:r>
            <a:endParaRPr lang="en-US" sz="2000" b="0" strike="noStrike" spc="-1">
              <a:solidFill>
                <a:srgbClr val="000000"/>
              </a:solidFill>
              <a:latin typeface="Calibri"/>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8.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5.xml"/><Relationship Id="rId1" Type="http://schemas.openxmlformats.org/officeDocument/2006/relationships/image" Target="../media/image1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hyperlink" Target="https://www.ncbi.nlm.nih.gov/pmc/articles/PMC117615/figure/F1/" TargetMode="Externa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PlaceHolder 1"/>
          <p:cNvSpPr>
            <a:spLocks noGrp="1"/>
          </p:cNvSpPr>
          <p:nvPr>
            <p:ph type="title"/>
          </p:nvPr>
        </p:nvSpPr>
        <p:spPr>
          <a:xfrm>
            <a:off x="1119600" y="860040"/>
            <a:ext cx="10363320" cy="2387160"/>
          </a:xfrm>
          <a:prstGeom prst="rect">
            <a:avLst/>
          </a:prstGeom>
          <a:noFill/>
          <a:ln w="0">
            <a:noFill/>
          </a:ln>
        </p:spPr>
        <p:txBody>
          <a:bodyPr anchor="b">
            <a:noAutofit/>
          </a:bodyPr>
          <a:p>
            <a:pPr algn="ctr">
              <a:lnSpc>
                <a:spcPct val="90000"/>
              </a:lnSpc>
              <a:buNone/>
            </a:pPr>
            <a:r>
              <a:rPr lang="en-US" sz="9600" b="1" strike="noStrike" spc="-1">
                <a:solidFill>
                  <a:srgbClr val="000000"/>
                </a:solidFill>
                <a:latin typeface="Calibri Light"/>
              </a:rPr>
              <a:t>F</a:t>
            </a:r>
            <a:r>
              <a:rPr lang="en-US" sz="9600" b="1" strike="noStrike" spc="-1">
                <a:solidFill>
                  <a:srgbClr val="000000"/>
                </a:solidFill>
                <a:latin typeface="Calibri Light"/>
              </a:rPr>
              <a:t>I</a:t>
            </a:r>
            <a:r>
              <a:rPr lang="en-US" sz="9600" b="1" strike="noStrike" spc="-1">
                <a:solidFill>
                  <a:srgbClr val="000000"/>
                </a:solidFill>
                <a:latin typeface="Calibri Light"/>
              </a:rPr>
              <a:t>N</a:t>
            </a:r>
            <a:r>
              <a:rPr lang="en-US" sz="9600" b="1" strike="noStrike" spc="-1">
                <a:solidFill>
                  <a:srgbClr val="000000"/>
                </a:solidFill>
                <a:latin typeface="Calibri Light"/>
              </a:rPr>
              <a:t>A</a:t>
            </a:r>
            <a:r>
              <a:rPr lang="en-US" sz="9600" b="1" strike="noStrike" spc="-1">
                <a:solidFill>
                  <a:srgbClr val="000000"/>
                </a:solidFill>
                <a:latin typeface="Calibri Light"/>
              </a:rPr>
              <a:t>L</a:t>
            </a:r>
            <a:r>
              <a:rPr lang="en-US" sz="9600" b="1" strike="noStrike" spc="-1">
                <a:solidFill>
                  <a:srgbClr val="000000"/>
                </a:solidFill>
                <a:latin typeface="Calibri Light"/>
              </a:rPr>
              <a:t> </a:t>
            </a:r>
            <a:r>
              <a:rPr lang="en-US" sz="9600" b="1" strike="noStrike" spc="-1">
                <a:solidFill>
                  <a:srgbClr val="000000"/>
                </a:solidFill>
                <a:latin typeface="Calibri Light"/>
              </a:rPr>
              <a:t>E</a:t>
            </a:r>
            <a:r>
              <a:rPr lang="en-US" sz="9600" b="1" strike="noStrike" spc="-1">
                <a:solidFill>
                  <a:srgbClr val="000000"/>
                </a:solidFill>
                <a:latin typeface="Calibri Light"/>
              </a:rPr>
              <a:t>X</a:t>
            </a:r>
            <a:r>
              <a:rPr lang="en-US" sz="9600" b="1" strike="noStrike" spc="-1">
                <a:solidFill>
                  <a:srgbClr val="000000"/>
                </a:solidFill>
                <a:latin typeface="Calibri Light"/>
              </a:rPr>
              <a:t>A</a:t>
            </a:r>
            <a:r>
              <a:rPr lang="en-US" sz="9600" b="1" strike="noStrike" spc="-1">
                <a:solidFill>
                  <a:srgbClr val="000000"/>
                </a:solidFill>
                <a:latin typeface="Calibri Light"/>
              </a:rPr>
              <a:t>M</a:t>
            </a:r>
            <a:endParaRPr lang="en-US" sz="9600" b="0" strike="noStrike" spc="-1">
              <a:solidFill>
                <a:srgbClr val="000000"/>
              </a:solidFill>
              <a:latin typeface="Calibri"/>
            </a:endParaRPr>
          </a:p>
        </p:txBody>
      </p:sp>
      <p:sp>
        <p:nvSpPr>
          <p:cNvPr id="124" name="PlaceHolder 2"/>
          <p:cNvSpPr>
            <a:spLocks noGrp="1"/>
          </p:cNvSpPr>
          <p:nvPr>
            <p:ph type="subTitle"/>
          </p:nvPr>
        </p:nvSpPr>
        <p:spPr>
          <a:xfrm>
            <a:off x="1807560" y="3393720"/>
            <a:ext cx="9143640" cy="1655280"/>
          </a:xfrm>
          <a:prstGeom prst="rect">
            <a:avLst/>
          </a:prstGeom>
          <a:noFill/>
          <a:ln w="0">
            <a:noFill/>
          </a:ln>
        </p:spPr>
        <p:txBody>
          <a:bodyPr anchor="t">
            <a:normAutofit/>
          </a:bodyPr>
          <a:p>
            <a:pPr algn="ctr">
              <a:lnSpc>
                <a:spcPct val="90000"/>
              </a:lnSpc>
              <a:spcBef>
                <a:spcPts val="1000"/>
              </a:spcBef>
              <a:buNone/>
              <a:tabLst>
                <a:tab pos="0" algn="l"/>
              </a:tabLst>
            </a:pPr>
            <a:r>
              <a:rPr lang="en-US" sz="2400" b="0" strike="noStrike" spc="-1">
                <a:solidFill>
                  <a:srgbClr val="000000"/>
                </a:solidFill>
                <a:latin typeface="Calibri"/>
              </a:rPr>
              <a:t>8 </a:t>
            </a:r>
            <a:r>
              <a:rPr lang="en-US" sz="2400" b="0" strike="noStrike" spc="-1">
                <a:solidFill>
                  <a:srgbClr val="000000"/>
                </a:solidFill>
                <a:latin typeface="Calibri"/>
              </a:rPr>
              <a:t>De</a:t>
            </a:r>
            <a:r>
              <a:rPr lang="en-US" sz="2400" b="0" strike="noStrike" spc="-1">
                <a:solidFill>
                  <a:srgbClr val="000000"/>
                </a:solidFill>
                <a:latin typeface="Calibri"/>
              </a:rPr>
              <a:t>c </a:t>
            </a:r>
            <a:r>
              <a:rPr lang="en-US" sz="2400" b="0" strike="noStrike" spc="-1">
                <a:solidFill>
                  <a:srgbClr val="000000"/>
                </a:solidFill>
                <a:latin typeface="Calibri"/>
              </a:rPr>
              <a:t>20</a:t>
            </a:r>
            <a:r>
              <a:rPr lang="en-US" sz="2400" b="0" strike="noStrike" spc="-1">
                <a:solidFill>
                  <a:srgbClr val="000000"/>
                </a:solidFill>
                <a:latin typeface="Calibri"/>
              </a:rPr>
              <a:t>24</a:t>
            </a:r>
            <a:endParaRPr lang="en-US" sz="2400" b="0" strike="noStrike" spc="-1">
              <a:latin typeface="Arial"/>
            </a:endParaRPr>
          </a:p>
          <a:p>
            <a:pPr algn="ctr">
              <a:lnSpc>
                <a:spcPct val="90000"/>
              </a:lnSpc>
              <a:spcBef>
                <a:spcPts val="1000"/>
              </a:spcBef>
              <a:buNone/>
              <a:tabLst>
                <a:tab pos="0" algn="l"/>
              </a:tabLst>
            </a:pPr>
            <a:r>
              <a:rPr lang="en-US" sz="2400" b="0" strike="noStrike" spc="-1">
                <a:solidFill>
                  <a:srgbClr val="000000"/>
                </a:solidFill>
                <a:latin typeface="Calibri"/>
              </a:rPr>
              <a:t>Ph</a:t>
            </a:r>
            <a:r>
              <a:rPr lang="en-US" sz="2400" b="0" strike="noStrike" spc="-1">
                <a:solidFill>
                  <a:srgbClr val="000000"/>
                </a:solidFill>
                <a:latin typeface="Calibri"/>
              </a:rPr>
              <a:t>uc-</a:t>
            </a:r>
            <a:r>
              <a:rPr lang="en-US" sz="2400" b="0" strike="noStrike" spc="-1">
                <a:solidFill>
                  <a:srgbClr val="000000"/>
                </a:solidFill>
                <a:latin typeface="Calibri"/>
              </a:rPr>
              <a:t>Loi </a:t>
            </a:r>
            <a:r>
              <a:rPr lang="en-US" sz="2400" b="0" strike="noStrike" spc="-1">
                <a:solidFill>
                  <a:srgbClr val="000000"/>
                </a:solidFill>
                <a:latin typeface="Calibri"/>
              </a:rPr>
              <a:t>Lu</a:t>
            </a:r>
            <a:r>
              <a:rPr lang="en-US" sz="2400" b="0" strike="noStrike" spc="-1">
                <a:solidFill>
                  <a:srgbClr val="000000"/>
                </a:solidFill>
                <a:latin typeface="Calibri"/>
              </a:rPr>
              <a:t>u, </a:t>
            </a:r>
            <a:r>
              <a:rPr lang="en-US" sz="2400" b="0" strike="noStrike" spc="-1">
                <a:solidFill>
                  <a:srgbClr val="000000"/>
                </a:solidFill>
                <a:latin typeface="Calibri"/>
              </a:rPr>
              <a:t>Ph</a:t>
            </a:r>
            <a:r>
              <a:rPr lang="en-US" sz="2400" b="0" strike="noStrike" spc="-1">
                <a:solidFill>
                  <a:srgbClr val="000000"/>
                </a:solidFill>
                <a:latin typeface="Calibri"/>
              </a:rPr>
              <a:t>D</a:t>
            </a:r>
            <a:endParaRPr lang="en-US" sz="2400" b="0" strike="noStrike" spc="-1">
              <a:latin typeface="Arial"/>
            </a:endParaRPr>
          </a:p>
          <a:p>
            <a:pPr algn="ctr">
              <a:lnSpc>
                <a:spcPct val="90000"/>
              </a:lnSpc>
              <a:spcBef>
                <a:spcPts val="1000"/>
              </a:spcBef>
              <a:buNone/>
              <a:tabLst>
                <a:tab pos="0" algn="l"/>
              </a:tabLst>
            </a:pPr>
            <a:r>
              <a:rPr lang="en-US" sz="2400" b="0" strike="noStrike" spc="-1">
                <a:solidFill>
                  <a:srgbClr val="000000"/>
                </a:solidFill>
                <a:latin typeface="Calibri"/>
              </a:rPr>
              <a:t>Lu</a:t>
            </a:r>
            <a:r>
              <a:rPr lang="en-US" sz="2400" b="0" strike="noStrike" spc="-1">
                <a:solidFill>
                  <a:srgbClr val="000000"/>
                </a:solidFill>
                <a:latin typeface="Calibri"/>
              </a:rPr>
              <a:t>u.p</a:t>
            </a:r>
            <a:r>
              <a:rPr lang="en-US" sz="2400" b="0" strike="noStrike" spc="-1">
                <a:solidFill>
                  <a:srgbClr val="000000"/>
                </a:solidFill>
                <a:latin typeface="Calibri"/>
              </a:rPr>
              <a:t>.loi</a:t>
            </a:r>
            <a:r>
              <a:rPr lang="en-US" sz="2400" b="0" strike="noStrike" spc="-1">
                <a:solidFill>
                  <a:srgbClr val="000000"/>
                </a:solidFill>
                <a:latin typeface="Calibri"/>
              </a:rPr>
              <a:t>@g</a:t>
            </a:r>
            <a:r>
              <a:rPr lang="en-US" sz="2400" b="0" strike="noStrike" spc="-1">
                <a:solidFill>
                  <a:srgbClr val="000000"/>
                </a:solidFill>
                <a:latin typeface="Calibri"/>
              </a:rPr>
              <a:t>oo</a:t>
            </a:r>
            <a:r>
              <a:rPr lang="en-US" sz="2400" b="0" strike="noStrike" spc="-1">
                <a:solidFill>
                  <a:srgbClr val="000000"/>
                </a:solidFill>
                <a:latin typeface="Calibri"/>
              </a:rPr>
              <a:t>gle</a:t>
            </a:r>
            <a:r>
              <a:rPr lang="en-US" sz="2400" b="0" strike="noStrike" spc="-1">
                <a:solidFill>
                  <a:srgbClr val="000000"/>
                </a:solidFill>
                <a:latin typeface="Calibri"/>
              </a:rPr>
              <a:t>ma</a:t>
            </a:r>
            <a:r>
              <a:rPr lang="en-US" sz="2400" b="0" strike="noStrike" spc="-1">
                <a:solidFill>
                  <a:srgbClr val="000000"/>
                </a:solidFill>
                <a:latin typeface="Calibri"/>
              </a:rPr>
              <a:t>il.c</a:t>
            </a:r>
            <a:r>
              <a:rPr lang="en-US" sz="2400" b="0" strike="noStrike" spc="-1">
                <a:solidFill>
                  <a:srgbClr val="000000"/>
                </a:solidFill>
                <a:latin typeface="Calibri"/>
              </a:rPr>
              <a:t>om</a:t>
            </a:r>
            <a:endParaRPr lang="en-US" sz="2400" b="0" strike="noStrike" spc="-1">
              <a:latin typeface="Arial"/>
            </a:endParaRPr>
          </a:p>
        </p:txBody>
      </p:sp>
      <p:sp>
        <p:nvSpPr>
          <p:cNvPr id="125" name="Google Shape;125;p1"/>
          <p:cNvSpPr/>
          <p:nvPr/>
        </p:nvSpPr>
        <p:spPr>
          <a:xfrm>
            <a:off x="1175040" y="4422600"/>
            <a:ext cx="10479600" cy="2387160"/>
          </a:xfrm>
          <a:prstGeom prst="rect">
            <a:avLst/>
          </a:prstGeom>
          <a:noFill/>
          <a:ln w="0">
            <a:noFill/>
          </a:ln>
        </p:spPr>
        <p:style>
          <a:lnRef idx="0">
            <a:srgbClr val="FFFFFF"/>
          </a:lnRef>
          <a:fillRef idx="0">
            <a:srgbClr val="FFFFFF"/>
          </a:fillRef>
          <a:effectRef idx="0">
            <a:srgbClr val="FFFFFF"/>
          </a:effectRef>
          <a:fontRef idx="minor"/>
        </p:style>
        <p:txBody>
          <a:bodyPr anchor="ctr">
            <a:normAutofit/>
          </a:bodyPr>
          <a:p>
            <a:pPr algn="ctr">
              <a:lnSpc>
                <a:spcPct val="90000"/>
              </a:lnSpc>
              <a:buNone/>
              <a:tabLst>
                <a:tab pos="0" algn="l"/>
              </a:tabLst>
            </a:pPr>
            <a:r>
              <a:rPr lang="en-US" sz="2000" b="1" strike="noStrike" spc="-1">
                <a:solidFill>
                  <a:srgbClr val="1E4E79"/>
                </a:solidFill>
                <a:latin typeface="Century"/>
                <a:ea typeface="Century"/>
              </a:rPr>
              <a:t>TH</a:t>
            </a:r>
            <a:r>
              <a:rPr lang="en-US" sz="2000" b="1" strike="noStrike" spc="-1">
                <a:solidFill>
                  <a:srgbClr val="1E4E79"/>
                </a:solidFill>
                <a:latin typeface="Century"/>
                <a:ea typeface="Century"/>
              </a:rPr>
              <a:t>E </a:t>
            </a:r>
            <a:r>
              <a:rPr lang="en-US" sz="2000" b="1" strike="noStrike" spc="-1">
                <a:solidFill>
                  <a:srgbClr val="1E4E79"/>
                </a:solidFill>
                <a:latin typeface="Century"/>
                <a:ea typeface="Century"/>
              </a:rPr>
              <a:t>3</a:t>
            </a:r>
            <a:r>
              <a:rPr lang="en-US" sz="2000" b="1" strike="noStrike" spc="-1" baseline="30000">
                <a:solidFill>
                  <a:srgbClr val="1E4E79"/>
                </a:solidFill>
                <a:latin typeface="Century"/>
                <a:ea typeface="Century"/>
              </a:rPr>
              <a:t>rd</a:t>
            </a:r>
            <a:r>
              <a:rPr lang="en-US" sz="2000" b="1" strike="noStrike" spc="-1">
                <a:solidFill>
                  <a:srgbClr val="1E4E79"/>
                </a:solidFill>
                <a:latin typeface="Century"/>
                <a:ea typeface="Century"/>
              </a:rPr>
              <a:t> </a:t>
            </a:r>
            <a:r>
              <a:rPr lang="en-US" sz="2000" b="1" strike="noStrike" spc="-1">
                <a:solidFill>
                  <a:srgbClr val="1E4E79"/>
                </a:solidFill>
                <a:latin typeface="Century"/>
                <a:ea typeface="Century"/>
              </a:rPr>
              <a:t>VIE</a:t>
            </a:r>
            <a:r>
              <a:rPr lang="en-US" sz="2000" b="1" strike="noStrike" spc="-1">
                <a:solidFill>
                  <a:srgbClr val="1E4E79"/>
                </a:solidFill>
                <a:latin typeface="Century"/>
                <a:ea typeface="Century"/>
              </a:rPr>
              <a:t>TN</a:t>
            </a:r>
            <a:r>
              <a:rPr lang="en-US" sz="2000" b="1" strike="noStrike" spc="-1">
                <a:solidFill>
                  <a:srgbClr val="1E4E79"/>
                </a:solidFill>
                <a:latin typeface="Century"/>
                <a:ea typeface="Century"/>
              </a:rPr>
              <a:t>AM </a:t>
            </a:r>
            <a:r>
              <a:rPr lang="en-US" sz="2000" b="1" strike="noStrike" spc="-1">
                <a:solidFill>
                  <a:srgbClr val="1E4E79"/>
                </a:solidFill>
                <a:latin typeface="Century"/>
                <a:ea typeface="Century"/>
              </a:rPr>
              <a:t>SC</a:t>
            </a:r>
            <a:r>
              <a:rPr lang="en-US" sz="2000" b="1" strike="noStrike" spc="-1">
                <a:solidFill>
                  <a:srgbClr val="1E4E79"/>
                </a:solidFill>
                <a:latin typeface="Century"/>
                <a:ea typeface="Century"/>
              </a:rPr>
              <a:t>HO</a:t>
            </a:r>
            <a:r>
              <a:rPr lang="en-US" sz="2000" b="1" strike="noStrike" spc="-1">
                <a:solidFill>
                  <a:srgbClr val="1E4E79"/>
                </a:solidFill>
                <a:latin typeface="Century"/>
                <a:ea typeface="Century"/>
              </a:rPr>
              <a:t>OL </a:t>
            </a:r>
            <a:r>
              <a:rPr lang="en-US" sz="2000" b="1" strike="noStrike" spc="-1">
                <a:solidFill>
                  <a:srgbClr val="1E4E79"/>
                </a:solidFill>
                <a:latin typeface="Century"/>
                <a:ea typeface="Century"/>
              </a:rPr>
              <a:t>OF </a:t>
            </a:r>
            <a:r>
              <a:rPr lang="en-US" sz="2000" b="1" strike="noStrike" spc="-1">
                <a:solidFill>
                  <a:srgbClr val="1E4E79"/>
                </a:solidFill>
                <a:latin typeface="Century"/>
                <a:ea typeface="Century"/>
              </a:rPr>
              <a:t>BIO</a:t>
            </a:r>
            <a:r>
              <a:rPr lang="en-US" sz="2000" b="1" strike="noStrike" spc="-1">
                <a:solidFill>
                  <a:srgbClr val="1E4E79"/>
                </a:solidFill>
                <a:latin typeface="Century"/>
                <a:ea typeface="Century"/>
              </a:rPr>
              <a:t>LO</a:t>
            </a:r>
            <a:r>
              <a:rPr lang="en-US" sz="2000" b="1" strike="noStrike" spc="-1">
                <a:solidFill>
                  <a:srgbClr val="1E4E79"/>
                </a:solidFill>
                <a:latin typeface="Century"/>
                <a:ea typeface="Century"/>
              </a:rPr>
              <a:t>GY </a:t>
            </a:r>
            <a:r>
              <a:rPr lang="en-US" sz="2000" b="1" strike="noStrike" spc="-1">
                <a:solidFill>
                  <a:srgbClr val="1E4E79"/>
                </a:solidFill>
                <a:latin typeface="Century"/>
                <a:ea typeface="Century"/>
              </a:rPr>
              <a:t>(VS</a:t>
            </a:r>
            <a:r>
              <a:rPr lang="en-US" sz="2000" b="1" strike="noStrike" spc="-1">
                <a:solidFill>
                  <a:srgbClr val="1E4E79"/>
                </a:solidFill>
                <a:latin typeface="Century"/>
                <a:ea typeface="Century"/>
              </a:rPr>
              <a:t>OB-</a:t>
            </a:r>
            <a:r>
              <a:rPr lang="en-US" sz="2000" b="1" strike="noStrike" spc="-1">
                <a:solidFill>
                  <a:srgbClr val="1E4E79"/>
                </a:solidFill>
                <a:latin typeface="Century"/>
                <a:ea typeface="Century"/>
              </a:rPr>
              <a:t>3)</a:t>
            </a:r>
            <a:endParaRPr lang="en-US" sz="2000" b="0" strike="noStrike" spc="-1">
              <a:latin typeface="Arial"/>
            </a:endParaRPr>
          </a:p>
          <a:p>
            <a:pPr algn="ctr">
              <a:lnSpc>
                <a:spcPct val="90000"/>
              </a:lnSpc>
              <a:buNone/>
              <a:tabLst>
                <a:tab pos="0" algn="l"/>
              </a:tabLst>
            </a:pPr>
            <a:endParaRPr lang="en-US" sz="2000" b="0" strike="noStrike" spc="-1">
              <a:latin typeface="Arial"/>
            </a:endParaRPr>
          </a:p>
          <a:p>
            <a:pPr algn="ctr">
              <a:lnSpc>
                <a:spcPct val="90000"/>
              </a:lnSpc>
              <a:buNone/>
              <a:tabLst>
                <a:tab pos="0" algn="l"/>
              </a:tabLst>
            </a:pPr>
            <a:r>
              <a:rPr lang="vi-VN" sz="3600" b="1" strike="noStrike" spc="-1">
                <a:solidFill>
                  <a:srgbClr val="1E4E79"/>
                </a:solidFill>
                <a:latin typeface="Arial"/>
                <a:ea typeface="Arial"/>
              </a:rPr>
              <a:t>Bi</a:t>
            </a:r>
            <a:r>
              <a:rPr lang="vi-VN" sz="3600" b="1" strike="noStrike" spc="-1">
                <a:solidFill>
                  <a:srgbClr val="1E4E79"/>
                </a:solidFill>
                <a:latin typeface="Arial"/>
                <a:ea typeface="Arial"/>
              </a:rPr>
              <a:t>oi</a:t>
            </a:r>
            <a:r>
              <a:rPr lang="vi-VN" sz="3600" b="1" strike="noStrike" spc="-1">
                <a:solidFill>
                  <a:srgbClr val="1E4E79"/>
                </a:solidFill>
                <a:latin typeface="Arial"/>
                <a:ea typeface="Arial"/>
              </a:rPr>
              <a:t>nf</a:t>
            </a:r>
            <a:r>
              <a:rPr lang="vi-VN" sz="3600" b="1" strike="noStrike" spc="-1">
                <a:solidFill>
                  <a:srgbClr val="1E4E79"/>
                </a:solidFill>
                <a:latin typeface="Arial"/>
                <a:ea typeface="Arial"/>
              </a:rPr>
              <a:t>or</a:t>
            </a:r>
            <a:r>
              <a:rPr lang="vi-VN" sz="3600" b="1" strike="noStrike" spc="-1">
                <a:solidFill>
                  <a:srgbClr val="1E4E79"/>
                </a:solidFill>
                <a:latin typeface="Arial"/>
                <a:ea typeface="Arial"/>
              </a:rPr>
              <a:t>m</a:t>
            </a:r>
            <a:r>
              <a:rPr lang="vi-VN" sz="3600" b="1" strike="noStrike" spc="-1">
                <a:solidFill>
                  <a:srgbClr val="1E4E79"/>
                </a:solidFill>
                <a:latin typeface="Arial"/>
                <a:ea typeface="Arial"/>
              </a:rPr>
              <a:t>ati</a:t>
            </a:r>
            <a:r>
              <a:rPr lang="vi-VN" sz="3600" b="1" strike="noStrike" spc="-1">
                <a:solidFill>
                  <a:srgbClr val="1E4E79"/>
                </a:solidFill>
                <a:latin typeface="Arial"/>
                <a:ea typeface="Arial"/>
              </a:rPr>
              <a:t>c </a:t>
            </a:r>
            <a:r>
              <a:rPr lang="vi-VN" sz="3600" b="1" strike="noStrike" spc="-1">
                <a:solidFill>
                  <a:srgbClr val="1E4E79"/>
                </a:solidFill>
                <a:latin typeface="Arial"/>
                <a:ea typeface="Arial"/>
              </a:rPr>
              <a:t>A</a:t>
            </a:r>
            <a:r>
              <a:rPr lang="vi-VN" sz="3600" b="1" strike="noStrike" spc="-1">
                <a:solidFill>
                  <a:srgbClr val="1E4E79"/>
                </a:solidFill>
                <a:latin typeface="Arial"/>
                <a:ea typeface="Arial"/>
              </a:rPr>
              <a:t>na</a:t>
            </a:r>
            <a:r>
              <a:rPr lang="vi-VN" sz="3600" b="1" strike="noStrike" spc="-1">
                <a:solidFill>
                  <a:srgbClr val="1E4E79"/>
                </a:solidFill>
                <a:latin typeface="Arial"/>
                <a:ea typeface="Arial"/>
              </a:rPr>
              <a:t>ly</a:t>
            </a:r>
            <a:r>
              <a:rPr lang="vi-VN" sz="3600" b="1" strike="noStrike" spc="-1">
                <a:solidFill>
                  <a:srgbClr val="1E4E79"/>
                </a:solidFill>
                <a:latin typeface="Arial"/>
                <a:ea typeface="Arial"/>
              </a:rPr>
              <a:t>si</a:t>
            </a:r>
            <a:r>
              <a:rPr lang="vi-VN" sz="3600" b="1" strike="noStrike" spc="-1">
                <a:solidFill>
                  <a:srgbClr val="1E4E79"/>
                </a:solidFill>
                <a:latin typeface="Arial"/>
                <a:ea typeface="Arial"/>
              </a:rPr>
              <a:t>s </a:t>
            </a:r>
            <a:r>
              <a:rPr lang="vi-VN" sz="3600" b="1" strike="noStrike" spc="-1">
                <a:solidFill>
                  <a:srgbClr val="1E4E79"/>
                </a:solidFill>
                <a:latin typeface="Arial"/>
                <a:ea typeface="Arial"/>
              </a:rPr>
              <a:t>F</a:t>
            </a:r>
            <a:r>
              <a:rPr lang="vi-VN" sz="3600" b="1" strike="noStrike" spc="-1">
                <a:solidFill>
                  <a:srgbClr val="1E4E79"/>
                </a:solidFill>
                <a:latin typeface="Arial"/>
                <a:ea typeface="Arial"/>
              </a:rPr>
              <a:t>or </a:t>
            </a:r>
            <a:r>
              <a:rPr lang="vi-VN" sz="3600" b="1" strike="noStrike" spc="-1">
                <a:solidFill>
                  <a:srgbClr val="1E4E79"/>
                </a:solidFill>
                <a:latin typeface="Arial"/>
                <a:ea typeface="Arial"/>
              </a:rPr>
              <a:t>B</a:t>
            </a:r>
            <a:r>
              <a:rPr lang="vi-VN" sz="3600" b="1" strike="noStrike" spc="-1">
                <a:solidFill>
                  <a:srgbClr val="1E4E79"/>
                </a:solidFill>
                <a:latin typeface="Arial"/>
                <a:ea typeface="Arial"/>
              </a:rPr>
              <a:t>ul</a:t>
            </a:r>
            <a:r>
              <a:rPr lang="vi-VN" sz="3600" b="1" strike="noStrike" spc="-1">
                <a:solidFill>
                  <a:srgbClr val="1E4E79"/>
                </a:solidFill>
                <a:latin typeface="Arial"/>
                <a:ea typeface="Arial"/>
              </a:rPr>
              <a:t>k </a:t>
            </a:r>
            <a:r>
              <a:rPr lang="vi-VN" sz="3600" b="1" strike="noStrike" spc="-1">
                <a:solidFill>
                  <a:srgbClr val="1E4E79"/>
                </a:solidFill>
                <a:latin typeface="Arial"/>
                <a:ea typeface="Arial"/>
              </a:rPr>
              <a:t>R</a:t>
            </a:r>
            <a:r>
              <a:rPr lang="vi-VN" sz="3600" b="1" strike="noStrike" spc="-1">
                <a:solidFill>
                  <a:srgbClr val="1E4E79"/>
                </a:solidFill>
                <a:latin typeface="Arial"/>
                <a:ea typeface="Arial"/>
              </a:rPr>
              <a:t>N</a:t>
            </a:r>
            <a:r>
              <a:rPr lang="vi-VN" sz="3600" b="1" strike="noStrike" spc="-1">
                <a:solidFill>
                  <a:srgbClr val="1E4E79"/>
                </a:solidFill>
                <a:latin typeface="Arial"/>
                <a:ea typeface="Arial"/>
              </a:rPr>
              <a:t>A</a:t>
            </a:r>
            <a:r>
              <a:rPr lang="vi-VN" sz="3600" b="1" strike="noStrike" spc="-1">
                <a:solidFill>
                  <a:srgbClr val="1E4E79"/>
                </a:solidFill>
                <a:latin typeface="Arial"/>
                <a:ea typeface="Arial"/>
              </a:rPr>
              <a:t>se</a:t>
            </a:r>
            <a:r>
              <a:rPr lang="vi-VN" sz="3600" b="1" strike="noStrike" spc="-1">
                <a:solidFill>
                  <a:srgbClr val="1E4E79"/>
                </a:solidFill>
                <a:latin typeface="Arial"/>
                <a:ea typeface="Arial"/>
              </a:rPr>
              <a:t>q </a:t>
            </a:r>
            <a:r>
              <a:rPr lang="vi-VN" sz="3600" b="1" strike="noStrike" spc="-1">
                <a:solidFill>
                  <a:srgbClr val="1E4E79"/>
                </a:solidFill>
                <a:latin typeface="Arial"/>
                <a:ea typeface="Arial"/>
              </a:rPr>
              <a:t>D</a:t>
            </a:r>
            <a:r>
              <a:rPr lang="vi-VN" sz="3600" b="1" strike="noStrike" spc="-1">
                <a:solidFill>
                  <a:srgbClr val="1E4E79"/>
                </a:solidFill>
                <a:latin typeface="Arial"/>
                <a:ea typeface="Arial"/>
              </a:rPr>
              <a:t>at</a:t>
            </a:r>
            <a:r>
              <a:rPr lang="vi-VN" sz="3600" b="1" strike="noStrike" spc="-1">
                <a:solidFill>
                  <a:srgbClr val="1E4E79"/>
                </a:solidFill>
                <a:latin typeface="Arial"/>
                <a:ea typeface="Arial"/>
              </a:rPr>
              <a:t>a</a:t>
            </a:r>
            <a:endParaRPr lang="en-US" sz="3600" b="0" strike="noStrike" spc="-1">
              <a:latin typeface="Arial"/>
            </a:endParaRPr>
          </a:p>
        </p:txBody>
      </p:sp>
      <p:sp>
        <p:nvSpPr>
          <p:cNvPr id="126" name="Google Shape;126;p1"/>
          <p:cNvSpPr/>
          <p:nvPr/>
        </p:nvSpPr>
        <p:spPr>
          <a:xfrm>
            <a:off x="1371600" y="5943600"/>
            <a:ext cx="9807840" cy="914040"/>
          </a:xfrm>
          <a:prstGeom prst="rect">
            <a:avLst/>
          </a:prstGeom>
          <a:noFill/>
          <a:ln w="0">
            <a:noFill/>
          </a:ln>
        </p:spPr>
        <p:style>
          <a:lnRef idx="0">
            <a:srgbClr val="FFFFFF"/>
          </a:lnRef>
          <a:fillRef idx="0">
            <a:srgbClr val="FFFFFF"/>
          </a:fillRef>
          <a:effectRef idx="0">
            <a:srgbClr val="FFFFFF"/>
          </a:effectRef>
          <a:fontRef idx="minor"/>
        </p:style>
        <p:txBody>
          <a:bodyPr anchor="t">
            <a:spAutoFit/>
          </a:bodyPr>
          <a:p>
            <a:pPr algn="ctr">
              <a:lnSpc>
                <a:spcPct val="100000"/>
              </a:lnSpc>
              <a:buNone/>
              <a:tabLst>
                <a:tab pos="0" algn="l"/>
              </a:tabLst>
            </a:pPr>
            <a:br>
              <a:rPr sz="2000"/>
            </a:br>
            <a:r>
              <a:rPr lang="vi-VN" sz="2000" b="1" i="1" strike="noStrike" spc="-1">
                <a:solidFill>
                  <a:srgbClr val="04761A"/>
                </a:solidFill>
                <a:latin typeface="Century"/>
                <a:ea typeface="Century"/>
              </a:rPr>
              <a:t>Dec</a:t>
            </a:r>
            <a:r>
              <a:rPr lang="vi-VN" sz="2000" b="1" i="1" strike="noStrike" spc="-1">
                <a:solidFill>
                  <a:srgbClr val="04761A"/>
                </a:solidFill>
                <a:latin typeface="Century"/>
                <a:ea typeface="Century"/>
              </a:rPr>
              <a:t>em</a:t>
            </a:r>
            <a:r>
              <a:rPr lang="vi-VN" sz="2000" b="1" i="1" strike="noStrike" spc="-1">
                <a:solidFill>
                  <a:srgbClr val="04761A"/>
                </a:solidFill>
                <a:latin typeface="Century"/>
                <a:ea typeface="Century"/>
              </a:rPr>
              <a:t>ber </a:t>
            </a:r>
            <a:r>
              <a:rPr lang="vi-VN" sz="2000" b="1" i="1" strike="noStrike" spc="-1">
                <a:solidFill>
                  <a:srgbClr val="04761A"/>
                </a:solidFill>
                <a:latin typeface="Century"/>
                <a:ea typeface="Century"/>
              </a:rPr>
              <a:t>06t</a:t>
            </a:r>
            <a:r>
              <a:rPr lang="vi-VN" sz="2000" b="1" i="1" strike="noStrike" spc="-1">
                <a:solidFill>
                  <a:srgbClr val="04761A"/>
                </a:solidFill>
                <a:latin typeface="Century"/>
                <a:ea typeface="Century"/>
              </a:rPr>
              <a:t>h-</a:t>
            </a:r>
            <a:r>
              <a:rPr lang="vi-VN" sz="2000" b="1" i="1" strike="noStrike" spc="-1">
                <a:solidFill>
                  <a:srgbClr val="04761A"/>
                </a:solidFill>
                <a:latin typeface="Century"/>
                <a:ea typeface="Century"/>
              </a:rPr>
              <a:t>08t</a:t>
            </a:r>
            <a:r>
              <a:rPr lang="vi-VN" sz="2000" b="1" i="1" strike="noStrike" spc="-1">
                <a:solidFill>
                  <a:srgbClr val="04761A"/>
                </a:solidFill>
                <a:latin typeface="Century"/>
                <a:ea typeface="Century"/>
              </a:rPr>
              <a:t>h, </a:t>
            </a:r>
            <a:r>
              <a:rPr lang="vi-VN" sz="2000" b="1" i="1" strike="noStrike" spc="-1">
                <a:solidFill>
                  <a:srgbClr val="04761A"/>
                </a:solidFill>
                <a:latin typeface="Century"/>
                <a:ea typeface="Century"/>
              </a:rPr>
              <a:t>20</a:t>
            </a:r>
            <a:r>
              <a:rPr lang="vi-VN" sz="2000" b="1" i="1" strike="noStrike" spc="-1">
                <a:solidFill>
                  <a:srgbClr val="04761A"/>
                </a:solidFill>
                <a:latin typeface="Century"/>
                <a:ea typeface="Century"/>
              </a:rPr>
              <a:t>24, </a:t>
            </a:r>
            <a:r>
              <a:rPr lang="vi-VN" sz="2000" b="1" i="1" strike="noStrike" spc="-1">
                <a:solidFill>
                  <a:srgbClr val="04761A"/>
                </a:solidFill>
                <a:latin typeface="Century"/>
                <a:ea typeface="Century"/>
              </a:rPr>
              <a:t>ICI</a:t>
            </a:r>
            <a:r>
              <a:rPr lang="vi-VN" sz="2000" b="1" i="1" strike="noStrike" spc="-1">
                <a:solidFill>
                  <a:srgbClr val="04761A"/>
                </a:solidFill>
                <a:latin typeface="Century"/>
                <a:ea typeface="Century"/>
              </a:rPr>
              <a:t>SE, </a:t>
            </a:r>
            <a:r>
              <a:rPr lang="vi-VN" sz="2000" b="1" i="1" strike="noStrike" spc="-1">
                <a:solidFill>
                  <a:srgbClr val="04761A"/>
                </a:solidFill>
                <a:latin typeface="Century"/>
                <a:ea typeface="Century"/>
              </a:rPr>
              <a:t>Qu</a:t>
            </a:r>
            <a:r>
              <a:rPr lang="vi-VN" sz="2000" b="1" i="1" strike="noStrike" spc="-1">
                <a:solidFill>
                  <a:srgbClr val="04761A"/>
                </a:solidFill>
                <a:latin typeface="Century"/>
                <a:ea typeface="Century"/>
              </a:rPr>
              <a:t>y </a:t>
            </a:r>
            <a:r>
              <a:rPr lang="vi-VN" sz="2000" b="1" i="1" strike="noStrike" spc="-1">
                <a:solidFill>
                  <a:srgbClr val="04761A"/>
                </a:solidFill>
                <a:latin typeface="Century"/>
                <a:ea typeface="Century"/>
              </a:rPr>
              <a:t>Nh</a:t>
            </a:r>
            <a:r>
              <a:rPr lang="vi-VN" sz="2000" b="1" i="1" strike="noStrike" spc="-1">
                <a:solidFill>
                  <a:srgbClr val="04761A"/>
                </a:solidFill>
                <a:latin typeface="Century"/>
                <a:ea typeface="Century"/>
              </a:rPr>
              <a:t>on, </a:t>
            </a:r>
            <a:r>
              <a:rPr lang="vi-VN" sz="2000" b="1" i="1" strike="noStrike" spc="-1">
                <a:solidFill>
                  <a:srgbClr val="04761A"/>
                </a:solidFill>
                <a:latin typeface="Century"/>
                <a:ea typeface="Century"/>
              </a:rPr>
              <a:t>Vie</a:t>
            </a:r>
            <a:r>
              <a:rPr lang="vi-VN" sz="2000" b="1" i="1" strike="noStrike" spc="-1">
                <a:solidFill>
                  <a:srgbClr val="04761A"/>
                </a:solidFill>
                <a:latin typeface="Century"/>
                <a:ea typeface="Century"/>
              </a:rPr>
              <a:t>tna</a:t>
            </a:r>
            <a:r>
              <a:rPr lang="vi-VN" sz="2000" b="1" i="1" strike="noStrike" spc="-1">
                <a:solidFill>
                  <a:srgbClr val="04761A"/>
                </a:solidFill>
                <a:latin typeface="Century"/>
                <a:ea typeface="Century"/>
              </a:rPr>
              <a:t>m</a:t>
            </a:r>
            <a:endParaRPr lang="en-US" sz="2000" b="0" strike="noStrike" spc="-1">
              <a:latin typeface="Arial"/>
            </a:endParaRPr>
          </a:p>
          <a:p>
            <a:pPr algn="ctr">
              <a:lnSpc>
                <a:spcPct val="100000"/>
              </a:lnSpc>
              <a:buNone/>
              <a:tabLst>
                <a:tab pos="0" algn="l"/>
              </a:tabLst>
            </a:pPr>
            <a:endParaRPr lang="en-US" sz="1400" b="0" strike="noStrike" spc="-1">
              <a:latin typeface="Arial"/>
            </a:endParaRPr>
          </a:p>
        </p:txBody>
      </p:sp>
      <p:pic>
        <p:nvPicPr>
          <p:cNvPr id="127" name="Google Shape;127;p1"/>
          <p:cNvPicPr/>
          <p:nvPr/>
        </p:nvPicPr>
        <p:blipFill>
          <a:blip r:embed="rId1"/>
          <a:stretch>
            <a:fillRect/>
          </a:stretch>
        </p:blipFill>
        <p:spPr>
          <a:xfrm>
            <a:off x="104760" y="118080"/>
            <a:ext cx="4695840" cy="1024920"/>
          </a:xfrm>
          <a:prstGeom prst="rect">
            <a:avLst/>
          </a:prstGeom>
          <a:ln w="0">
            <a:noFill/>
          </a:ln>
        </p:spPr>
      </p:pic>
      <p:pic>
        <p:nvPicPr>
          <p:cNvPr id="128" name="Google Shape;128;p1"/>
          <p:cNvPicPr/>
          <p:nvPr/>
        </p:nvPicPr>
        <p:blipFill>
          <a:blip r:embed="rId2"/>
          <a:stretch>
            <a:fillRect/>
          </a:stretch>
        </p:blipFill>
        <p:spPr>
          <a:xfrm>
            <a:off x="7772400" y="118080"/>
            <a:ext cx="1024920" cy="1024920"/>
          </a:xfrm>
          <a:prstGeom prst="rect">
            <a:avLst/>
          </a:prstGeom>
          <a:ln w="0">
            <a:noFill/>
          </a:ln>
        </p:spPr>
      </p:pic>
      <p:pic>
        <p:nvPicPr>
          <p:cNvPr id="129" name="Google Shape;129;p1"/>
          <p:cNvPicPr/>
          <p:nvPr/>
        </p:nvPicPr>
        <p:blipFill>
          <a:blip r:embed="rId3"/>
          <a:stretch>
            <a:fillRect/>
          </a:stretch>
        </p:blipFill>
        <p:spPr>
          <a:xfrm>
            <a:off x="9829800" y="118080"/>
            <a:ext cx="2217600" cy="1024920"/>
          </a:xfrm>
          <a:prstGeom prst="rect">
            <a:avLst/>
          </a:prstGeom>
          <a:ln w="0">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object 8"/>
          <p:cNvGrpSpPr/>
          <p:nvPr/>
        </p:nvGrpSpPr>
        <p:grpSpPr>
          <a:xfrm>
            <a:off x="65160" y="676800"/>
            <a:ext cx="12125880" cy="6116040"/>
            <a:chOff x="65160" y="676800"/>
            <a:chExt cx="12125880" cy="6116040"/>
          </a:xfrm>
        </p:grpSpPr>
        <p:pic>
          <p:nvPicPr>
            <p:cNvPr id="154" name="object 9"/>
            <p:cNvPicPr/>
            <p:nvPr/>
          </p:nvPicPr>
          <p:blipFill>
            <a:blip r:embed="rId1"/>
            <a:stretch>
              <a:fillRect/>
            </a:stretch>
          </p:blipFill>
          <p:spPr>
            <a:xfrm>
              <a:off x="2137680" y="676800"/>
              <a:ext cx="7980840" cy="5796720"/>
            </a:xfrm>
            <a:prstGeom prst="rect">
              <a:avLst/>
            </a:prstGeom>
            <a:ln w="0">
              <a:noFill/>
            </a:ln>
          </p:spPr>
        </p:pic>
        <p:sp>
          <p:nvSpPr>
            <p:cNvPr id="155" name="object 10"/>
            <p:cNvSpPr/>
            <p:nvPr/>
          </p:nvSpPr>
          <p:spPr>
            <a:xfrm>
              <a:off x="65160" y="6501600"/>
              <a:ext cx="4041720" cy="291240"/>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B2B2B2"/>
            </a:solidFill>
            <a:ln w="0">
              <a:noFill/>
            </a:ln>
          </p:spPr>
          <p:style>
            <a:lnRef idx="0">
              <a:srgbClr val="FFFFFF"/>
            </a:lnRef>
            <a:fillRef idx="0">
              <a:srgbClr val="FFFFFF"/>
            </a:fillRef>
            <a:effectRef idx="0">
              <a:srgbClr val="FFFFFF"/>
            </a:effectRef>
            <a:fontRef idx="minor"/>
          </p:style>
        </p:sp>
        <p:sp>
          <p:nvSpPr>
            <p:cNvPr id="156" name="object 11"/>
            <p:cNvSpPr/>
            <p:nvPr/>
          </p:nvSpPr>
          <p:spPr>
            <a:xfrm>
              <a:off x="410724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BFBFBF"/>
            </a:solidFill>
            <a:ln w="0">
              <a:noFill/>
            </a:ln>
          </p:spPr>
          <p:style>
            <a:lnRef idx="0">
              <a:srgbClr val="FFFFFF"/>
            </a:lnRef>
            <a:fillRef idx="0">
              <a:srgbClr val="FFFFFF"/>
            </a:fillRef>
            <a:effectRef idx="0">
              <a:srgbClr val="FFFFFF"/>
            </a:effectRef>
            <a:fontRef idx="minor"/>
          </p:style>
        </p:sp>
        <p:sp>
          <p:nvSpPr>
            <p:cNvPr id="157" name="object 12"/>
            <p:cNvSpPr/>
            <p:nvPr/>
          </p:nvSpPr>
          <p:spPr>
            <a:xfrm>
              <a:off x="814932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CCCCCC"/>
            </a:solidFill>
            <a:ln w="0">
              <a:noFill/>
            </a:ln>
          </p:spPr>
          <p:style>
            <a:lnRef idx="0">
              <a:srgbClr val="FFFFFF"/>
            </a:lnRef>
            <a:fillRef idx="0">
              <a:srgbClr val="FFFFFF"/>
            </a:fillRef>
            <a:effectRef idx="0">
              <a:srgbClr val="FFFFFF"/>
            </a:effectRef>
            <a:fontRef idx="minor"/>
          </p:style>
        </p:sp>
      </p:gr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1.4</a:t>
            </a:r>
            <a:endParaRPr lang="en-US" sz="4400" b="1" strike="noStrike" spc="-1">
              <a:solidFill>
                <a:schemeClr val="accent1">
                  <a:lumMod val="50000"/>
                </a:schemeClr>
              </a:solidFill>
              <a:latin typeface="Calibri Light"/>
            </a:endParaRPr>
          </a:p>
        </p:txBody>
      </p:sp>
      <p:sp>
        <p:nvSpPr>
          <p:cNvPr id="220" name="TextBox 1"/>
          <p:cNvSpPr/>
          <p:nvPr/>
        </p:nvSpPr>
        <p:spPr>
          <a:xfrm>
            <a:off x="448920" y="2873880"/>
            <a:ext cx="3249000" cy="1461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Pre-mRNA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rRNA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Cytoplasm</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Protein</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miRNA</a:t>
            </a: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object 7"/>
          <p:cNvPicPr/>
          <p:nvPr/>
        </p:nvPicPr>
        <p:blipFill>
          <a:blip r:embed="rId1"/>
          <a:stretch>
            <a:fillRect/>
          </a:stretch>
        </p:blipFill>
        <p:spPr>
          <a:xfrm>
            <a:off x="831960" y="784800"/>
            <a:ext cx="10527840" cy="5911200"/>
          </a:xfrm>
          <a:prstGeom prst="rect">
            <a:avLst/>
          </a:prstGeom>
          <a:ln w="0">
            <a:noFill/>
          </a:ln>
        </p:spPr>
      </p:pic>
      <p:sp>
        <p:nvSpPr>
          <p:cNvPr id="166" name="Rectangle 2"/>
          <p:cNvSpPr/>
          <p:nvPr/>
        </p:nvSpPr>
        <p:spPr>
          <a:xfrm>
            <a:off x="2963520" y="1004040"/>
            <a:ext cx="1918080" cy="47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67" name="Rectangle 9"/>
          <p:cNvSpPr/>
          <p:nvPr/>
        </p:nvSpPr>
        <p:spPr>
          <a:xfrm>
            <a:off x="4082040" y="1861560"/>
            <a:ext cx="660960" cy="21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68" name="Rectangle 10"/>
          <p:cNvSpPr/>
          <p:nvPr/>
        </p:nvSpPr>
        <p:spPr>
          <a:xfrm>
            <a:off x="2302200" y="2019240"/>
            <a:ext cx="1142640" cy="21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69" name="Rectangle 11"/>
          <p:cNvSpPr/>
          <p:nvPr/>
        </p:nvSpPr>
        <p:spPr>
          <a:xfrm>
            <a:off x="9288360" y="783720"/>
            <a:ext cx="1528920" cy="2934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70" name="Rectangle 12"/>
          <p:cNvSpPr/>
          <p:nvPr/>
        </p:nvSpPr>
        <p:spPr>
          <a:xfrm>
            <a:off x="9288360" y="4414320"/>
            <a:ext cx="1528920" cy="2934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1.5</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 name="object 7"/>
          <p:cNvPicPr/>
          <p:nvPr/>
        </p:nvPicPr>
        <p:blipFill>
          <a:blip r:embed="rId1"/>
          <a:stretch>
            <a:fillRect/>
          </a:stretch>
        </p:blipFill>
        <p:spPr>
          <a:xfrm>
            <a:off x="831960" y="784800"/>
            <a:ext cx="10527840" cy="5911200"/>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1.5</a:t>
            </a:r>
            <a:endParaRPr lang="en-US" sz="4400" b="1" strike="noStrike" spc="-1">
              <a:solidFill>
                <a:schemeClr val="accent1">
                  <a:lumMod val="50000"/>
                </a:schemeClr>
              </a:solidFill>
              <a:latin typeface="Calibri Light"/>
            </a:endParaRPr>
          </a:p>
        </p:txBody>
      </p:sp>
      <p:pic>
        <p:nvPicPr>
          <p:cNvPr id="4" name="object 7"/>
          <p:cNvPicPr/>
          <p:nvPr/>
        </p:nvPicPr>
        <p:blipFill>
          <a:blip r:embed="rId2"/>
          <a:stretch>
            <a:fillRect/>
          </a:stretch>
        </p:blipFill>
        <p:spPr>
          <a:xfrm>
            <a:off x="958960" y="911800"/>
            <a:ext cx="10527840" cy="5911200"/>
          </a:xfrm>
          <a:prstGeom prst="rect">
            <a:avLst/>
          </a:prstGeom>
          <a:ln w="0">
            <a:noFill/>
          </a:ln>
        </p:spPr>
      </p:pic>
      <p:sp>
        <p:nvSpPr>
          <p:cNvPr id="230" name="TextBox 2"/>
          <p:cNvSpPr/>
          <p:nvPr/>
        </p:nvSpPr>
        <p:spPr>
          <a:xfrm>
            <a:off x="44410" y="2571840"/>
            <a:ext cx="3071880" cy="146124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Promoter</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TSS</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Intron</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PolyA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PolyA</a:t>
            </a: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1" name="Picture 2"/>
          <p:cNvPicPr/>
          <p:nvPr/>
        </p:nvPicPr>
        <p:blipFill>
          <a:blip r:embed="rId1"/>
          <a:stretch>
            <a:fillRect/>
          </a:stretch>
        </p:blipFill>
        <p:spPr>
          <a:xfrm>
            <a:off x="4109510" y="480715"/>
            <a:ext cx="7703640" cy="6243480"/>
          </a:xfrm>
          <a:prstGeom prst="rect">
            <a:avLst/>
          </a:prstGeom>
          <a:ln w="0">
            <a:noFill/>
          </a:ln>
        </p:spPr>
      </p:pic>
      <p:sp>
        <p:nvSpPr>
          <p:cNvPr id="172" name="TextBox 4"/>
          <p:cNvSpPr/>
          <p:nvPr/>
        </p:nvSpPr>
        <p:spPr>
          <a:xfrm>
            <a:off x="4329865" y="6079465"/>
            <a:ext cx="1962720" cy="21060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r">
              <a:lnSpc>
                <a:spcPct val="100000"/>
              </a:lnSpc>
              <a:buNone/>
            </a:pPr>
            <a:r>
              <a:rPr lang="en-US" sz="790" b="0" strike="noStrike" spc="-1">
                <a:solidFill>
                  <a:srgbClr val="000000"/>
                </a:solidFill>
                <a:latin typeface="Calibri"/>
              </a:rPr>
              <a:t>10.1007/978-1-4939-7834-2_2</a:t>
            </a:r>
            <a:endParaRPr lang="en-US" sz="790" b="0" strike="noStrike" spc="-1">
              <a:latin typeface="Arial"/>
            </a:endParaRPr>
          </a:p>
        </p:txBody>
      </p:sp>
      <p:sp>
        <p:nvSpPr>
          <p:cNvPr id="173" name="Rectangle 1"/>
          <p:cNvSpPr/>
          <p:nvPr/>
        </p:nvSpPr>
        <p:spPr>
          <a:xfrm>
            <a:off x="5898710" y="1900555"/>
            <a:ext cx="1314000" cy="2037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74" name="Rectangle 3"/>
          <p:cNvSpPr/>
          <p:nvPr/>
        </p:nvSpPr>
        <p:spPr>
          <a:xfrm>
            <a:off x="9871310" y="2420395"/>
            <a:ext cx="1314000" cy="2037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75" name="Rectangle 5"/>
          <p:cNvSpPr/>
          <p:nvPr/>
        </p:nvSpPr>
        <p:spPr>
          <a:xfrm>
            <a:off x="7566230" y="4932115"/>
            <a:ext cx="205488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76" name="Rectangle 6"/>
          <p:cNvSpPr/>
          <p:nvPr/>
        </p:nvSpPr>
        <p:spPr>
          <a:xfrm>
            <a:off x="5572190" y="135115"/>
            <a:ext cx="2122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77" name="Rectangle 7"/>
          <p:cNvSpPr/>
          <p:nvPr/>
        </p:nvSpPr>
        <p:spPr>
          <a:xfrm>
            <a:off x="9405830" y="114595"/>
            <a:ext cx="2122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78" name="Rectangle 8"/>
          <p:cNvSpPr/>
          <p:nvPr/>
        </p:nvSpPr>
        <p:spPr>
          <a:xfrm>
            <a:off x="8722910" y="6297595"/>
            <a:ext cx="13140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79" name="Rectangle 9"/>
          <p:cNvSpPr/>
          <p:nvPr/>
        </p:nvSpPr>
        <p:spPr>
          <a:xfrm>
            <a:off x="10270190" y="6287155"/>
            <a:ext cx="13140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80" name="Rectangle 10"/>
          <p:cNvSpPr/>
          <p:nvPr/>
        </p:nvSpPr>
        <p:spPr>
          <a:xfrm>
            <a:off x="7787270" y="5686675"/>
            <a:ext cx="1618200" cy="446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491865"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1.6</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p:cNvPicPr/>
          <p:nvPr/>
        </p:nvPicPr>
        <p:blipFill>
          <a:blip r:embed="rId1"/>
          <a:stretch>
            <a:fillRect/>
          </a:stretch>
        </p:blipFill>
        <p:spPr>
          <a:xfrm>
            <a:off x="4109510" y="480715"/>
            <a:ext cx="7703640" cy="6243480"/>
          </a:xfrm>
          <a:prstGeom prst="rect">
            <a:avLst/>
          </a:prstGeom>
          <a:ln w="0">
            <a:noFill/>
          </a:ln>
        </p:spPr>
      </p:pic>
      <p:sp>
        <p:nvSpPr>
          <p:cNvPr id="3" name="PlaceHolder 1"/>
          <p:cNvSpPr>
            <a:spLocks noGrp="1"/>
          </p:cNvSpPr>
          <p:nvPr/>
        </p:nvSpPr>
        <p:spPr>
          <a:xfrm>
            <a:off x="3491865"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1.6</a:t>
            </a:r>
            <a:endParaRPr lang="en-US" sz="4400" b="1" strike="noStrike" spc="-1">
              <a:solidFill>
                <a:schemeClr val="accent1">
                  <a:lumMod val="50000"/>
                </a:schemeClr>
              </a:solidFill>
              <a:latin typeface="Calibri Light"/>
            </a:endParaRPr>
          </a:p>
        </p:txBody>
      </p:sp>
      <p:sp>
        <p:nvSpPr>
          <p:cNvPr id="245" name="TextBox 1"/>
          <p:cNvSpPr/>
          <p:nvPr/>
        </p:nvSpPr>
        <p:spPr>
          <a:xfrm>
            <a:off x="352685" y="892785"/>
            <a:ext cx="2898000" cy="1735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Microarray</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RNA-seq</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QC and Normalization</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DGEs</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Pathways</a:t>
            </a: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2" name="Content Placeholder 4"/>
          <p:cNvPicPr/>
          <p:nvPr/>
        </p:nvPicPr>
        <p:blipFill>
          <a:blip r:embed="rId1"/>
          <a:stretch>
            <a:fillRect/>
          </a:stretch>
        </p:blipFill>
        <p:spPr>
          <a:xfrm>
            <a:off x="2442960" y="948240"/>
            <a:ext cx="7305840" cy="5570640"/>
          </a:xfrm>
          <a:prstGeom prst="rect">
            <a:avLst/>
          </a:prstGeom>
          <a:ln w="0">
            <a:noFill/>
          </a:ln>
        </p:spPr>
      </p:pic>
      <p:sp>
        <p:nvSpPr>
          <p:cNvPr id="183" name="Rectangle 5"/>
          <p:cNvSpPr/>
          <p:nvPr/>
        </p:nvSpPr>
        <p:spPr>
          <a:xfrm>
            <a:off x="6918120" y="2844720"/>
            <a:ext cx="236412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84" name="Rectangle 6"/>
          <p:cNvSpPr/>
          <p:nvPr/>
        </p:nvSpPr>
        <p:spPr>
          <a:xfrm>
            <a:off x="7519320" y="4628880"/>
            <a:ext cx="187740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85" name="Rectangle 7"/>
          <p:cNvSpPr/>
          <p:nvPr/>
        </p:nvSpPr>
        <p:spPr>
          <a:xfrm>
            <a:off x="2969280" y="4731120"/>
            <a:ext cx="1512720" cy="258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1.7</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82" name="Content Placeholder 4"/>
          <p:cNvPicPr/>
          <p:nvPr/>
        </p:nvPicPr>
        <p:blipFill>
          <a:blip r:embed="rId1"/>
          <a:stretch>
            <a:fillRect/>
          </a:stretch>
        </p:blipFill>
        <p:spPr>
          <a:xfrm>
            <a:off x="2442960" y="948240"/>
            <a:ext cx="7305840" cy="5570640"/>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1.7</a:t>
            </a:r>
            <a:endParaRPr lang="en-US" sz="4400" b="1" strike="noStrike" spc="-1">
              <a:solidFill>
                <a:schemeClr val="accent1">
                  <a:lumMod val="50000"/>
                </a:schemeClr>
              </a:solidFill>
              <a:latin typeface="Calibri Light"/>
            </a:endParaRPr>
          </a:p>
        </p:txBody>
      </p:sp>
      <p:sp>
        <p:nvSpPr>
          <p:cNvPr id="253" name="TextBox 1"/>
          <p:cNvSpPr/>
          <p:nvPr/>
        </p:nvSpPr>
        <p:spPr>
          <a:xfrm>
            <a:off x="450605" y="984930"/>
            <a:ext cx="2873520" cy="11869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Dissociate</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Average</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Single cell</a:t>
            </a:r>
            <a:endParaRPr lang="en-US" sz="1800" b="0" strike="noStrike" spc="-1">
              <a:latin typeface="Arial"/>
            </a:endParaRPr>
          </a:p>
          <a:p>
            <a:pPr>
              <a:lnSpc>
                <a:spcPct val="100000"/>
              </a:lnSpc>
              <a:buNone/>
            </a:pP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2"/>
          <p:cNvPicPr/>
          <p:nvPr/>
        </p:nvPicPr>
        <p:blipFill>
          <a:blip r:embed="rId1"/>
          <a:stretch>
            <a:fillRect/>
          </a:stretch>
        </p:blipFill>
        <p:spPr>
          <a:xfrm>
            <a:off x="1236960" y="1135800"/>
            <a:ext cx="9718200" cy="4586040"/>
          </a:xfrm>
          <a:prstGeom prst="rect">
            <a:avLst/>
          </a:prstGeom>
          <a:ln w="0">
            <a:noFill/>
          </a:ln>
        </p:spPr>
      </p:pic>
      <p:sp>
        <p:nvSpPr>
          <p:cNvPr id="188" name="Rectangle 3"/>
          <p:cNvSpPr/>
          <p:nvPr/>
        </p:nvSpPr>
        <p:spPr>
          <a:xfrm>
            <a:off x="1236960" y="1025280"/>
            <a:ext cx="1441440" cy="56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89" name="Rectangle 4"/>
          <p:cNvSpPr/>
          <p:nvPr/>
        </p:nvSpPr>
        <p:spPr>
          <a:xfrm>
            <a:off x="5528520" y="1025280"/>
            <a:ext cx="1441440" cy="563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90" name="Rectangle 5"/>
          <p:cNvSpPr/>
          <p:nvPr/>
        </p:nvSpPr>
        <p:spPr>
          <a:xfrm>
            <a:off x="3265560" y="5339520"/>
            <a:ext cx="358920" cy="2854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91" name="Rectangle 6"/>
          <p:cNvSpPr/>
          <p:nvPr/>
        </p:nvSpPr>
        <p:spPr>
          <a:xfrm>
            <a:off x="8232480" y="5339520"/>
            <a:ext cx="358920" cy="2854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1.8</a:t>
            </a:r>
            <a:endParaRPr lang="en-US" sz="4400" b="1" strike="noStrike" spc="-1">
              <a:solidFill>
                <a:schemeClr val="accent1">
                  <a:lumMod val="50000"/>
                </a:schemeClr>
              </a:solidFill>
              <a:latin typeface="Calibri Light"/>
            </a:endParaRPr>
          </a:p>
        </p:txBody>
      </p:sp>
      <p:sp>
        <p:nvSpPr>
          <p:cNvPr id="4"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7" name="Picture 2"/>
          <p:cNvPicPr/>
          <p:nvPr/>
        </p:nvPicPr>
        <p:blipFill>
          <a:blip r:embed="rId1"/>
          <a:stretch>
            <a:fillRect/>
          </a:stretch>
        </p:blipFill>
        <p:spPr>
          <a:xfrm>
            <a:off x="1236960" y="1135800"/>
            <a:ext cx="9718200" cy="4586040"/>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1.8</a:t>
            </a:r>
            <a:endParaRPr lang="en-US" sz="4400" b="1" strike="noStrike" spc="-1">
              <a:solidFill>
                <a:schemeClr val="accent1">
                  <a:lumMod val="50000"/>
                </a:schemeClr>
              </a:solidFill>
              <a:latin typeface="Calibri Light"/>
            </a:endParaRPr>
          </a:p>
        </p:txBody>
      </p:sp>
      <p:sp>
        <p:nvSpPr>
          <p:cNvPr id="260" name="TextBox 7"/>
          <p:cNvSpPr/>
          <p:nvPr/>
        </p:nvSpPr>
        <p:spPr>
          <a:xfrm>
            <a:off x="92905" y="2294980"/>
            <a:ext cx="2677680" cy="17355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Technical Replicates</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Biological Replicates</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N=1</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N=3</a:t>
            </a: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 name="Title 3"/>
          <p:cNvSpPr txBox="1"/>
          <p:nvPr/>
        </p:nvSpPr>
        <p:spPr>
          <a:xfrm>
            <a:off x="2207895" y="2104390"/>
            <a:ext cx="7945120" cy="2648585"/>
          </a:xfrm>
          <a:prstGeom prst="rect">
            <a:avLst/>
          </a:prstGeom>
          <a:noFill/>
          <a:ln w="0">
            <a:noFill/>
          </a:ln>
        </p:spPr>
        <p:txBody>
          <a:bodyPr anchor="ctr">
            <a:noAutofit/>
          </a:bodyPr>
          <a:p>
            <a:pPr algn="ctr">
              <a:lnSpc>
                <a:spcPct val="90000"/>
              </a:lnSpc>
              <a:buNone/>
            </a:pPr>
            <a:r>
              <a:rPr lang="en-US" sz="7200" b="1" strike="noStrike" spc="-1">
                <a:solidFill>
                  <a:srgbClr val="000000"/>
                </a:solidFill>
                <a:latin typeface="Calibri Light"/>
              </a:rPr>
              <a:t>Part 2: Explain Question</a:t>
            </a:r>
            <a:endParaRPr lang="en-US" sz="7200" b="1" strike="noStrike" spc="-1">
              <a:solidFill>
                <a:srgbClr val="000000"/>
              </a:solidFill>
              <a:latin typeface="Calibri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13"/>
          <p:cNvSpPr/>
          <p:nvPr/>
        </p:nvSpPr>
        <p:spPr>
          <a:xfrm>
            <a:off x="1635760" y="2132965"/>
            <a:ext cx="8921115" cy="248920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gn="ctr">
              <a:lnSpc>
                <a:spcPct val="100000"/>
              </a:lnSpc>
              <a:buNone/>
            </a:pPr>
            <a:r>
              <a:rPr lang="en-US" sz="7800" b="1" strike="noStrike" spc="-1">
                <a:solidFill>
                  <a:srgbClr val="000000"/>
                </a:solidFill>
                <a:latin typeface="Calibri"/>
              </a:rPr>
              <a:t>Part 1: Fill in the blanks</a:t>
            </a:r>
            <a:endParaRPr lang="en-US" sz="7800" b="1" strike="noStrike" spc="-1">
              <a:solidFill>
                <a:srgbClr val="000000"/>
              </a:solidFill>
              <a:latin typeface="Calibr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3" name="Picture 2"/>
          <p:cNvPicPr/>
          <p:nvPr/>
        </p:nvPicPr>
        <p:blipFill>
          <a:blip r:embed="rId1"/>
          <a:stretch>
            <a:fillRect/>
          </a:stretch>
        </p:blipFill>
        <p:spPr>
          <a:xfrm>
            <a:off x="3138335" y="1229860"/>
            <a:ext cx="6987960" cy="543996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955" y="676280"/>
            <a:ext cx="7945200" cy="583560"/>
          </a:xfrm>
          <a:prstGeom prst="rect">
            <a:avLst/>
          </a:prstGeom>
          <a:noFill/>
          <a:ln w="0">
            <a:noFill/>
          </a:ln>
        </p:spPr>
        <p:txBody>
          <a:bodyPr anchor="ctr">
            <a:normAutofit/>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2.1</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PlaceHolder 2"/>
          <p:cNvSpPr>
            <a:spLocks noGrp="1"/>
          </p:cNvSpPr>
          <p:nvPr>
            <p:ph/>
          </p:nvPr>
        </p:nvSpPr>
        <p:spPr>
          <a:xfrm>
            <a:off x="513720" y="5671800"/>
            <a:ext cx="5307480" cy="820800"/>
          </a:xfrm>
          <a:prstGeom prst="rect">
            <a:avLst/>
          </a:prstGeom>
          <a:noFill/>
          <a:ln w="0">
            <a:noFill/>
          </a:ln>
        </p:spPr>
        <p:txBody>
          <a:bodyPr anchor="t">
            <a:normAutofit fontScale="71000"/>
          </a:bodyPr>
          <a:p>
            <a:pPr algn="just">
              <a:lnSpc>
                <a:spcPct val="90000"/>
              </a:lnSpc>
              <a:spcBef>
                <a:spcPts val="1000"/>
              </a:spcBef>
              <a:buNone/>
              <a:tabLst>
                <a:tab pos="0" algn="l"/>
              </a:tabLst>
            </a:pPr>
            <a:r>
              <a:rPr lang="en-US" sz="1100" b="1" strike="noStrike" spc="-1">
                <a:solidFill>
                  <a:srgbClr val="2E4057"/>
                </a:solidFill>
                <a:latin typeface="Arial"/>
              </a:rPr>
              <a:t>Figure 1.</a:t>
            </a:r>
            <a:r>
              <a:rPr lang="en-US" sz="1100" b="0" strike="noStrike" spc="-1">
                <a:solidFill>
                  <a:srgbClr val="2E4057"/>
                </a:solidFill>
                <a:latin typeface="Arial"/>
              </a:rPr>
              <a:t> </a:t>
            </a:r>
            <a:r>
              <a:rPr lang="en-US" sz="1100" b="1" strike="noStrike" spc="-1">
                <a:solidFill>
                  <a:srgbClr val="2E4057"/>
                </a:solidFill>
                <a:latin typeface="Arial"/>
              </a:rPr>
              <a:t>Foundation of DEGs in five GEO databases.</a:t>
            </a:r>
            <a:r>
              <a:rPr lang="en-US" sz="1100" b="0" strike="noStrike" spc="-1">
                <a:solidFill>
                  <a:srgbClr val="2E4057"/>
                </a:solidFill>
                <a:latin typeface="Arial"/>
              </a:rPr>
              <a:t> (</a:t>
            </a:r>
            <a:r>
              <a:rPr lang="en-US" sz="1100" b="1" strike="noStrike" spc="-1">
                <a:solidFill>
                  <a:srgbClr val="2E4057"/>
                </a:solidFill>
                <a:latin typeface="Arial"/>
              </a:rPr>
              <a:t>A</a:t>
            </a:r>
            <a:r>
              <a:rPr lang="en-US" sz="1100" b="0" strike="noStrike" spc="-1">
                <a:solidFill>
                  <a:srgbClr val="2E4057"/>
                </a:solidFill>
                <a:latin typeface="Arial"/>
              </a:rPr>
              <a:t>–</a:t>
            </a:r>
            <a:r>
              <a:rPr lang="en-US" sz="1100" b="1" strike="noStrike" spc="-1">
                <a:solidFill>
                  <a:srgbClr val="2E4057"/>
                </a:solidFill>
                <a:latin typeface="Arial"/>
              </a:rPr>
              <a:t>E</a:t>
            </a:r>
            <a:r>
              <a:rPr lang="en-US" sz="1100" b="0" strike="noStrike" spc="-1">
                <a:solidFill>
                  <a:srgbClr val="2E4057"/>
                </a:solidFill>
                <a:latin typeface="Arial"/>
              </a:rPr>
              <a:t>) The display of DEGs in each database by volcano </a:t>
            </a:r>
            <a:r>
              <a:rPr lang="en-US" sz="1100" b="0" strike="noStrike" spc="-1">
                <a:solidFill>
                  <a:srgbClr val="2E4057"/>
                </a:solidFill>
                <a:latin typeface="Arial"/>
              </a:rPr>
              <a:t>plots. Datasets from GSE29431 (</a:t>
            </a:r>
            <a:r>
              <a:rPr lang="en-US" sz="1100" b="1" strike="noStrike" spc="-1">
                <a:solidFill>
                  <a:srgbClr val="2E4057"/>
                </a:solidFill>
                <a:latin typeface="Arial"/>
              </a:rPr>
              <a:t>A</a:t>
            </a:r>
            <a:r>
              <a:rPr lang="en-US" sz="1100" b="0" strike="noStrike" spc="-1">
                <a:solidFill>
                  <a:srgbClr val="2E4057"/>
                </a:solidFill>
                <a:latin typeface="Arial"/>
              </a:rPr>
              <a:t>), GSE32641 (</a:t>
            </a:r>
            <a:r>
              <a:rPr lang="en-US" sz="1100" b="1" strike="noStrike" spc="-1">
                <a:solidFill>
                  <a:srgbClr val="2E4057"/>
                </a:solidFill>
                <a:latin typeface="Arial"/>
              </a:rPr>
              <a:t>B</a:t>
            </a:r>
            <a:r>
              <a:rPr lang="en-US" sz="1100" b="0" strike="noStrike" spc="-1">
                <a:solidFill>
                  <a:srgbClr val="2E4057"/>
                </a:solidFill>
                <a:latin typeface="Arial"/>
              </a:rPr>
              <a:t>), GSE61304 (</a:t>
            </a:r>
            <a:r>
              <a:rPr lang="en-US" sz="1100" b="1" strike="noStrike" spc="-1">
                <a:solidFill>
                  <a:srgbClr val="2E4057"/>
                </a:solidFill>
                <a:latin typeface="Arial"/>
              </a:rPr>
              <a:t>C</a:t>
            </a:r>
            <a:r>
              <a:rPr lang="en-US" sz="1100" b="0" strike="noStrike" spc="-1">
                <a:solidFill>
                  <a:srgbClr val="2E4057"/>
                </a:solidFill>
                <a:latin typeface="Arial"/>
              </a:rPr>
              <a:t>), GSE70947 (</a:t>
            </a:r>
            <a:r>
              <a:rPr lang="en-US" sz="1100" b="1" strike="noStrike" spc="-1">
                <a:solidFill>
                  <a:srgbClr val="2E4057"/>
                </a:solidFill>
                <a:latin typeface="Arial"/>
              </a:rPr>
              <a:t>D</a:t>
            </a:r>
            <a:r>
              <a:rPr lang="en-US" sz="1100" b="0" strike="noStrike" spc="-1">
                <a:solidFill>
                  <a:srgbClr val="2E4057"/>
                </a:solidFill>
                <a:latin typeface="Arial"/>
              </a:rPr>
              <a:t>) and GSE86374 (</a:t>
            </a:r>
            <a:r>
              <a:rPr lang="en-US" sz="1100" b="1" strike="noStrike" spc="-1">
                <a:solidFill>
                  <a:srgbClr val="2E4057"/>
                </a:solidFill>
                <a:latin typeface="Arial"/>
              </a:rPr>
              <a:t>E</a:t>
            </a:r>
            <a:r>
              <a:rPr lang="en-US" sz="1100" b="0" strike="noStrike" spc="-1">
                <a:solidFill>
                  <a:srgbClr val="2E4057"/>
                </a:solidFill>
                <a:latin typeface="Arial"/>
              </a:rPr>
              <a:t>). Orange: Up-</a:t>
            </a:r>
            <a:r>
              <a:rPr lang="en-US" sz="1100" b="0" strike="noStrike" spc="-1">
                <a:solidFill>
                  <a:srgbClr val="2E4057"/>
                </a:solidFill>
                <a:latin typeface="Arial"/>
              </a:rPr>
              <a:t>regulated genes (logFC ≥ 1.0, adj. </a:t>
            </a:r>
            <a:r>
              <a:rPr lang="en-US" sz="1100" b="0" i="1" strike="noStrike" spc="-1">
                <a:solidFill>
                  <a:srgbClr val="2E4057"/>
                </a:solidFill>
                <a:latin typeface="Arial"/>
              </a:rPr>
              <a:t>P</a:t>
            </a:r>
            <a:r>
              <a:rPr lang="en-US" sz="1100" b="0" strike="noStrike" spc="-1">
                <a:solidFill>
                  <a:srgbClr val="2E4057"/>
                </a:solidFill>
                <a:latin typeface="Arial"/>
              </a:rPr>
              <a:t> &lt; 0.05); Blue: Down-regulated genes (logFC ≤ -1.0, adj. </a:t>
            </a:r>
            <a:r>
              <a:rPr lang="en-US" sz="1100" b="0" i="1" strike="noStrike" spc="-1">
                <a:solidFill>
                  <a:srgbClr val="2E4057"/>
                </a:solidFill>
                <a:latin typeface="Arial"/>
              </a:rPr>
              <a:t>P</a:t>
            </a:r>
            <a:r>
              <a:rPr lang="en-US" sz="1100" b="0" strike="noStrike" spc="-1">
                <a:solidFill>
                  <a:srgbClr val="2E4057"/>
                </a:solidFill>
                <a:latin typeface="Arial"/>
              </a:rPr>
              <a:t> &lt; 0.05); Yellow: </a:t>
            </a:r>
            <a:r>
              <a:rPr lang="en-US" sz="1100" b="0" strike="noStrike" spc="-1">
                <a:solidFill>
                  <a:srgbClr val="2E4057"/>
                </a:solidFill>
                <a:latin typeface="Arial"/>
              </a:rPr>
              <a:t>Genes with no significance. (</a:t>
            </a:r>
            <a:r>
              <a:rPr lang="en-US" sz="1100" b="1" strike="noStrike" spc="-1">
                <a:solidFill>
                  <a:srgbClr val="2E4057"/>
                </a:solidFill>
                <a:latin typeface="Arial"/>
              </a:rPr>
              <a:t>F</a:t>
            </a:r>
            <a:r>
              <a:rPr lang="en-US" sz="1100" b="0" strike="noStrike" spc="-1">
                <a:solidFill>
                  <a:srgbClr val="2E4057"/>
                </a:solidFill>
                <a:latin typeface="Arial"/>
              </a:rPr>
              <a:t>–</a:t>
            </a:r>
            <a:r>
              <a:rPr lang="en-US" sz="1100" b="1" strike="noStrike" spc="-1">
                <a:solidFill>
                  <a:srgbClr val="2E4057"/>
                </a:solidFill>
                <a:latin typeface="Arial"/>
              </a:rPr>
              <a:t>G</a:t>
            </a:r>
            <a:r>
              <a:rPr lang="en-US" sz="1100" b="0" strike="noStrike" spc="-1">
                <a:solidFill>
                  <a:srgbClr val="2E4057"/>
                </a:solidFill>
                <a:latin typeface="Arial"/>
              </a:rPr>
              <a:t>) A Total of 61 significantly upregulated genes (</a:t>
            </a:r>
            <a:r>
              <a:rPr lang="en-US" sz="1100" b="1" strike="noStrike" spc="-1">
                <a:solidFill>
                  <a:srgbClr val="2E4057"/>
                </a:solidFill>
                <a:latin typeface="Arial"/>
              </a:rPr>
              <a:t>F</a:t>
            </a:r>
            <a:r>
              <a:rPr lang="en-US" sz="1100" b="0" strike="noStrike" spc="-1">
                <a:solidFill>
                  <a:srgbClr val="2E4057"/>
                </a:solidFill>
                <a:latin typeface="Arial"/>
              </a:rPr>
              <a:t>) and 90 significantly </a:t>
            </a:r>
            <a:r>
              <a:rPr lang="en-US" sz="1100" b="0" strike="noStrike" spc="-1">
                <a:solidFill>
                  <a:srgbClr val="2E4057"/>
                </a:solidFill>
                <a:latin typeface="Arial"/>
              </a:rPr>
              <a:t>downregulated genes (</a:t>
            </a:r>
            <a:r>
              <a:rPr lang="en-US" sz="1100" b="1" strike="noStrike" spc="-1">
                <a:solidFill>
                  <a:srgbClr val="2E4057"/>
                </a:solidFill>
                <a:latin typeface="Arial"/>
              </a:rPr>
              <a:t>G</a:t>
            </a:r>
            <a:r>
              <a:rPr lang="en-US" sz="1100" b="0" strike="noStrike" spc="-1">
                <a:solidFill>
                  <a:srgbClr val="2E4057"/>
                </a:solidFill>
                <a:latin typeface="Arial"/>
              </a:rPr>
              <a:t>) were screened from the five GEO databases. (</a:t>
            </a:r>
            <a:r>
              <a:rPr lang="en-US" sz="1100" b="1" strike="noStrike" spc="-1">
                <a:solidFill>
                  <a:srgbClr val="2E4057"/>
                </a:solidFill>
                <a:latin typeface="Arial"/>
              </a:rPr>
              <a:t>H</a:t>
            </a:r>
            <a:r>
              <a:rPr lang="en-US" sz="1100" b="0" strike="noStrike" spc="-1">
                <a:solidFill>
                  <a:srgbClr val="2E4057"/>
                </a:solidFill>
                <a:latin typeface="Arial"/>
              </a:rPr>
              <a:t>) Hierarchical clustering heatmap showed </a:t>
            </a:r>
            <a:r>
              <a:rPr lang="en-US" sz="1100" b="0" strike="noStrike" spc="-1">
                <a:solidFill>
                  <a:srgbClr val="2E4057"/>
                </a:solidFill>
                <a:latin typeface="Arial"/>
              </a:rPr>
              <a:t>expression of 151 DEGs in five GEO databases. Red: higher expression genes, green: lower expression genes.</a:t>
            </a:r>
            <a:endParaRPr lang="en-US" sz="1100" b="0" strike="noStrike" spc="-1">
              <a:solidFill>
                <a:srgbClr val="000000"/>
              </a:solidFill>
              <a:latin typeface="Calibri"/>
            </a:endParaRPr>
          </a:p>
        </p:txBody>
      </p:sp>
      <p:pic>
        <p:nvPicPr>
          <p:cNvPr id="199" name="Picture 2" descr="class=&quot;figure-viewer-img&quot;"/>
          <p:cNvPicPr/>
          <p:nvPr/>
        </p:nvPicPr>
        <p:blipFill>
          <a:blip r:embed="rId1"/>
          <a:stretch>
            <a:fillRect/>
          </a:stretch>
        </p:blipFill>
        <p:spPr>
          <a:xfrm>
            <a:off x="6370560" y="14760"/>
            <a:ext cx="5389200" cy="6857640"/>
          </a:xfrm>
          <a:prstGeom prst="rect">
            <a:avLst/>
          </a:prstGeom>
          <a:ln w="0">
            <a:noFill/>
          </a:ln>
        </p:spPr>
      </p:pic>
      <p:sp>
        <p:nvSpPr>
          <p:cNvPr id="200" name="TextBox 4"/>
          <p:cNvSpPr/>
          <p:nvPr/>
        </p:nvSpPr>
        <p:spPr>
          <a:xfrm>
            <a:off x="1104120" y="3283920"/>
            <a:ext cx="452880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https://www.aging-us.com/figure/203178/f1</a:t>
            </a:r>
            <a:endParaRPr lang="en-US" sz="18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875" y="891540"/>
            <a:ext cx="5735320"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2.2</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PlaceHolder 2"/>
          <p:cNvSpPr>
            <a:spLocks noGrp="1"/>
          </p:cNvSpPr>
          <p:nvPr>
            <p:ph/>
          </p:nvPr>
        </p:nvSpPr>
        <p:spPr>
          <a:xfrm>
            <a:off x="513720" y="5853960"/>
            <a:ext cx="4008960" cy="638640"/>
          </a:xfrm>
          <a:prstGeom prst="rect">
            <a:avLst/>
          </a:prstGeom>
          <a:noFill/>
          <a:ln w="0">
            <a:noFill/>
          </a:ln>
        </p:spPr>
        <p:txBody>
          <a:bodyPr anchor="t">
            <a:normAutofit fontScale="88000" lnSpcReduction="10000"/>
          </a:bodyPr>
          <a:p>
            <a:pPr algn="just">
              <a:lnSpc>
                <a:spcPct val="90000"/>
              </a:lnSpc>
              <a:spcBef>
                <a:spcPts val="1000"/>
              </a:spcBef>
              <a:buNone/>
              <a:tabLst>
                <a:tab pos="0" algn="l"/>
              </a:tabLst>
            </a:pPr>
            <a:r>
              <a:rPr lang="en-US" sz="900" b="1" strike="noStrike" spc="-1">
                <a:solidFill>
                  <a:srgbClr val="2E4057"/>
                </a:solidFill>
                <a:latin typeface="Arial"/>
              </a:rPr>
              <a:t>Figure 2.</a:t>
            </a:r>
            <a:r>
              <a:rPr lang="en-US" sz="900" b="0" strike="noStrike" spc="-1">
                <a:solidFill>
                  <a:srgbClr val="2E4057"/>
                </a:solidFill>
                <a:latin typeface="Arial"/>
              </a:rPr>
              <a:t> </a:t>
            </a:r>
            <a:r>
              <a:rPr lang="en-US" sz="900" b="1" strike="noStrike" spc="-1">
                <a:solidFill>
                  <a:srgbClr val="2E4057"/>
                </a:solidFill>
                <a:latin typeface="Arial"/>
              </a:rPr>
              <a:t>GO and KEGG analysis of DEGs in BRCA.</a:t>
            </a:r>
            <a:r>
              <a:rPr lang="en-US" sz="900" b="0" strike="noStrike" spc="-1">
                <a:solidFill>
                  <a:srgbClr val="2E4057"/>
                </a:solidFill>
                <a:latin typeface="Arial"/>
              </a:rPr>
              <a:t> (</a:t>
            </a:r>
            <a:r>
              <a:rPr lang="en-US" sz="900" b="1" strike="noStrike" spc="-1">
                <a:solidFill>
                  <a:srgbClr val="2E4057"/>
                </a:solidFill>
                <a:latin typeface="Arial"/>
              </a:rPr>
              <a:t>A</a:t>
            </a:r>
            <a:r>
              <a:rPr lang="en-US" sz="900" b="0" strike="noStrike" spc="-1">
                <a:solidFill>
                  <a:srgbClr val="2E4057"/>
                </a:solidFill>
                <a:latin typeface="Arial"/>
              </a:rPr>
              <a:t>–</a:t>
            </a:r>
            <a:r>
              <a:rPr lang="en-US" sz="900" b="1" strike="noStrike" spc="-1">
                <a:solidFill>
                  <a:srgbClr val="2E4057"/>
                </a:solidFill>
                <a:latin typeface="Arial"/>
              </a:rPr>
              <a:t>B</a:t>
            </a:r>
            <a:r>
              <a:rPr lang="en-US" sz="900" b="0" strike="noStrike" spc="-1">
                <a:solidFill>
                  <a:srgbClr val="2E4057"/>
                </a:solidFill>
                <a:latin typeface="Arial"/>
              </a:rPr>
              <a:t>) The biological processes, cellular components, and molecular functions of 61 up-regulated DEGs (</a:t>
            </a:r>
            <a:r>
              <a:rPr lang="en-US" sz="900" b="1" strike="noStrike" spc="-1">
                <a:solidFill>
                  <a:srgbClr val="2E4057"/>
                </a:solidFill>
                <a:latin typeface="Arial"/>
              </a:rPr>
              <a:t>A</a:t>
            </a:r>
            <a:r>
              <a:rPr lang="en-US" sz="900" b="0" strike="noStrike" spc="-1">
                <a:solidFill>
                  <a:srgbClr val="2E4057"/>
                </a:solidFill>
                <a:latin typeface="Arial"/>
              </a:rPr>
              <a:t>) and 90 down-regulated DEGs (</a:t>
            </a:r>
            <a:r>
              <a:rPr lang="en-US" sz="900" b="1" strike="noStrike" spc="-1">
                <a:solidFill>
                  <a:srgbClr val="2E4057"/>
                </a:solidFill>
                <a:latin typeface="Arial"/>
              </a:rPr>
              <a:t>B</a:t>
            </a:r>
            <a:r>
              <a:rPr lang="en-US" sz="900" b="0" strike="noStrike" spc="-1">
                <a:solidFill>
                  <a:srgbClr val="2E4057"/>
                </a:solidFill>
                <a:latin typeface="Arial"/>
              </a:rPr>
              <a:t>) were displayed by GO analysis. (</a:t>
            </a:r>
            <a:r>
              <a:rPr lang="en-US" sz="900" b="1" strike="noStrike" spc="-1">
                <a:solidFill>
                  <a:srgbClr val="2E4057"/>
                </a:solidFill>
                <a:latin typeface="Arial"/>
              </a:rPr>
              <a:t>C</a:t>
            </a:r>
            <a:r>
              <a:rPr lang="en-US" sz="900" b="0" strike="noStrike" spc="-1">
                <a:solidFill>
                  <a:srgbClr val="2E4057"/>
                </a:solidFill>
                <a:latin typeface="Arial"/>
              </a:rPr>
              <a:t>) The signaling pathways of 151 DEGs were displayed by KEGG analysis. (</a:t>
            </a:r>
            <a:r>
              <a:rPr lang="en-US" sz="900" b="1" strike="noStrike" spc="-1">
                <a:solidFill>
                  <a:srgbClr val="2E4057"/>
                </a:solidFill>
                <a:latin typeface="Arial"/>
              </a:rPr>
              <a:t>D</a:t>
            </a:r>
            <a:r>
              <a:rPr lang="en-US" sz="900" b="0" strike="noStrike" spc="-1">
                <a:solidFill>
                  <a:srgbClr val="2E4057"/>
                </a:solidFill>
                <a:latin typeface="Arial"/>
              </a:rPr>
              <a:t>) Heatmap of the significant enrichment results in the KEGG pathway.</a:t>
            </a:r>
            <a:endParaRPr lang="en-US" sz="900" b="0" strike="noStrike" spc="-1">
              <a:solidFill>
                <a:srgbClr val="000000"/>
              </a:solidFill>
              <a:latin typeface="Calibri"/>
            </a:endParaRPr>
          </a:p>
        </p:txBody>
      </p:sp>
      <p:sp>
        <p:nvSpPr>
          <p:cNvPr id="203" name="TextBox 4"/>
          <p:cNvSpPr/>
          <p:nvPr/>
        </p:nvSpPr>
        <p:spPr>
          <a:xfrm>
            <a:off x="196920" y="3308400"/>
            <a:ext cx="492876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https://www.aging-us.com/article/203178/text</a:t>
            </a:r>
            <a:endParaRPr lang="en-US" sz="1800" b="0" strike="noStrike" spc="-1">
              <a:latin typeface="Arial"/>
            </a:endParaRPr>
          </a:p>
        </p:txBody>
      </p:sp>
      <p:pic>
        <p:nvPicPr>
          <p:cNvPr id="204" name="Picture 2" descr="GO and KEGG analysis of DEGs in BRCA. (A–B) The biological processes, cellular components, and molecular functions of 61 up-regulated DEGs (A) and 90 down-regulated DEGs (B) were displayed by GO analysis. (C) The signaling pathways of 151 DEGs were displayed by KEGG analysis. (D) Heatmap of the significant enrichment results in the KEGG pathway."/>
          <p:cNvPicPr/>
          <p:nvPr/>
        </p:nvPicPr>
        <p:blipFill>
          <a:blip r:embed="rId1"/>
          <a:stretch>
            <a:fillRect/>
          </a:stretch>
        </p:blipFill>
        <p:spPr>
          <a:xfrm>
            <a:off x="4773355" y="0"/>
            <a:ext cx="7426080" cy="6857640"/>
          </a:xfrm>
          <a:prstGeom prst="rect">
            <a:avLst/>
          </a:prstGeom>
          <a:ln w="0">
            <a:noFill/>
          </a:ln>
        </p:spPr>
      </p:pic>
      <p:sp>
        <p:nvSpPr>
          <p:cNvPr id="194" name="Title 3"/>
          <p:cNvSpPr txBox="1"/>
          <p:nvPr/>
        </p:nvSpPr>
        <p:spPr>
          <a:xfrm>
            <a:off x="-87710"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196" name="Title 2"/>
          <p:cNvSpPr txBox="1"/>
          <p:nvPr/>
        </p:nvSpPr>
        <p:spPr>
          <a:xfrm>
            <a:off x="-15875" y="110680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42011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2.3</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 name="Picture 4"/>
          <p:cNvPicPr/>
          <p:nvPr/>
        </p:nvPicPr>
        <p:blipFill>
          <a:blip r:embed="rId1"/>
          <a:stretch>
            <a:fillRect/>
          </a:stretch>
        </p:blipFill>
        <p:spPr>
          <a:xfrm>
            <a:off x="6756840" y="0"/>
            <a:ext cx="5296320" cy="6857640"/>
          </a:xfrm>
          <a:prstGeom prst="rect">
            <a:avLst/>
          </a:prstGeom>
          <a:ln w="0">
            <a:noFill/>
          </a:ln>
        </p:spPr>
      </p:pic>
      <p:sp>
        <p:nvSpPr>
          <p:cNvPr id="207" name="TextBox 7"/>
          <p:cNvSpPr/>
          <p:nvPr/>
        </p:nvSpPr>
        <p:spPr>
          <a:xfrm>
            <a:off x="353160" y="2568960"/>
            <a:ext cx="6095520" cy="6382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800" b="0" strike="noStrike" spc="-1">
                <a:solidFill>
                  <a:srgbClr val="000000"/>
                </a:solidFill>
                <a:latin typeface="Calibri"/>
              </a:rPr>
              <a:t>https://www.ncbi.nlm.nih.gov/pmc/articles/PMC117615/</a:t>
            </a:r>
            <a:endParaRPr lang="en-US" sz="1800" b="0" strike="noStrike" spc="-1">
              <a:latin typeface="Arial"/>
            </a:endParaRPr>
          </a:p>
        </p:txBody>
      </p:sp>
      <p:sp>
        <p:nvSpPr>
          <p:cNvPr id="208" name="TextBox 9"/>
          <p:cNvSpPr/>
          <p:nvPr/>
        </p:nvSpPr>
        <p:spPr>
          <a:xfrm>
            <a:off x="353160" y="3695040"/>
            <a:ext cx="6095520" cy="30733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just">
              <a:lnSpc>
                <a:spcPct val="100000"/>
              </a:lnSpc>
              <a:buNone/>
            </a:pPr>
            <a:r>
              <a:rPr lang="en-US" sz="1400" b="0" u="sng" strike="noStrike" spc="-1">
                <a:solidFill>
                  <a:srgbClr val="0563C1"/>
                </a:solidFill>
                <a:uFillTx/>
                <a:latin typeface="Cambria"/>
                <a:hlinkClick r:id="rId2"/>
              </a:rPr>
              <a:t>Figure 1</a:t>
            </a:r>
            <a:r>
              <a:rPr lang="en-US" sz="1400" b="0" u="sng" strike="noStrike" spc="-1">
                <a:solidFill>
                  <a:srgbClr val="333333"/>
                </a:solidFill>
                <a:uFillTx/>
                <a:latin typeface="Cambria"/>
              </a:rPr>
              <a:t> </a:t>
            </a:r>
            <a:r>
              <a:rPr lang="en-US" sz="1400" b="0" strike="noStrike" spc="-1">
                <a:solidFill>
                  <a:srgbClr val="333333"/>
                </a:solidFill>
                <a:latin typeface="Cambria"/>
              </a:rPr>
              <a:t>Hierarchical clustering of the patterns of variation in expression of 3180 genes (represented by 3964 cDNA), in 156 liver tissues (74 nontumor liver and 82 HCC). The data are shown in a table format, in which rows represent individual genes and columns represent individual tissue or cell sample. The color in each cell reflects the expression level of the corresponding gene in the corresponding tissue, relative to its mean expression level across the entire set of tissue samples. The scale extends from fluorescence ratios of 0.25–4 relative to the mean level for all samples. Gray indicates missing or excluded data. Expression of the same genes in 10 HCC cell lines is similarly represented in the panel to the left of the main panel. See supplementary information for the full data, including sample names.</a:t>
            </a:r>
            <a:endParaRPr lang="en-US" sz="14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2" name="Title 2"/>
          <p:cNvSpPr txBox="1"/>
          <p:nvPr/>
        </p:nvSpPr>
        <p:spPr>
          <a:xfrm>
            <a:off x="-15875" y="67627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2.4</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TextBox 7"/>
          <p:cNvSpPr/>
          <p:nvPr/>
        </p:nvSpPr>
        <p:spPr>
          <a:xfrm>
            <a:off x="3767455" y="5518150"/>
            <a:ext cx="5686425" cy="25781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100" b="0" strike="noStrike" spc="-1">
                <a:solidFill>
                  <a:srgbClr val="000000"/>
                </a:solidFill>
                <a:latin typeface="Calibri"/>
              </a:rPr>
              <a:t>https://www.frontiersin.org/articles/10.3389/fcell.2021.811585/full</a:t>
            </a:r>
            <a:endParaRPr lang="en-US" sz="1100" b="0" strike="noStrike" spc="-1">
              <a:latin typeface="Arial"/>
            </a:endParaRPr>
          </a:p>
        </p:txBody>
      </p:sp>
      <p:sp>
        <p:nvSpPr>
          <p:cNvPr id="210" name="TextBox 9"/>
          <p:cNvSpPr/>
          <p:nvPr/>
        </p:nvSpPr>
        <p:spPr>
          <a:xfrm>
            <a:off x="140970" y="5859780"/>
            <a:ext cx="11704955" cy="950595"/>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gn="just">
              <a:lnSpc>
                <a:spcPct val="100000"/>
              </a:lnSpc>
              <a:buNone/>
            </a:pPr>
            <a:r>
              <a:rPr lang="en-US" sz="1400" b="0" strike="noStrike" cap="all" spc="-1">
                <a:solidFill>
                  <a:srgbClr val="282828"/>
                </a:solidFill>
                <a:latin typeface="MuseoSans"/>
              </a:rPr>
              <a:t>FIGURE 1</a:t>
            </a:r>
            <a:r>
              <a:rPr lang="en-US" sz="1400" b="0" strike="noStrike" spc="-1">
                <a:solidFill>
                  <a:srgbClr val="282828"/>
                </a:solidFill>
                <a:latin typeface="MuseoSans"/>
              </a:rPr>
              <a:t>. The Volcano plot and Heat map of differentially expressed genes. </a:t>
            </a:r>
            <a:r>
              <a:rPr lang="en-US" sz="1400" b="0" strike="noStrike" cap="all" spc="-1">
                <a:solidFill>
                  <a:srgbClr val="282828"/>
                </a:solidFill>
                <a:latin typeface="MuseoSans"/>
              </a:rPr>
              <a:t>(A)</a:t>
            </a:r>
            <a:r>
              <a:rPr lang="en-US" sz="1400" b="0" strike="noStrike" spc="-1">
                <a:solidFill>
                  <a:srgbClr val="282828"/>
                </a:solidFill>
                <a:latin typeface="MuseoSans"/>
              </a:rPr>
              <a:t> The Volcano plot of differentially expressed genes, where the red dots represent the genes that are down-regulated in breast cancer, the blue dots represent the genes that are up-regulated in breast cancer, and the green dots represent the genes that are not significantly different. </a:t>
            </a:r>
            <a:r>
              <a:rPr lang="en-US" sz="1400" b="0" strike="noStrike" cap="all" spc="-1">
                <a:solidFill>
                  <a:srgbClr val="282828"/>
                </a:solidFill>
                <a:latin typeface="MuseoSans"/>
              </a:rPr>
              <a:t>(B)</a:t>
            </a:r>
            <a:r>
              <a:rPr lang="en-US" sz="1400" b="0" strike="noStrike" spc="-1">
                <a:solidFill>
                  <a:srgbClr val="282828"/>
                </a:solidFill>
                <a:latin typeface="MuseoSans"/>
              </a:rPr>
              <a:t> The Heat map of differentially expressed genes. The rows represent differentially expressed genes and the columns represent patients, where the red bar represents breast cancer patients and the blue bar represents normal control samples.</a:t>
            </a:r>
            <a:endParaRPr lang="en-US" sz="1400" b="0" strike="noStrike" spc="-1">
              <a:latin typeface="Arial"/>
            </a:endParaRPr>
          </a:p>
        </p:txBody>
      </p:sp>
      <p:pic>
        <p:nvPicPr>
          <p:cNvPr id="211" name="Picture 2"/>
          <p:cNvPicPr/>
          <p:nvPr/>
        </p:nvPicPr>
        <p:blipFill>
          <a:blip r:embed="rId1"/>
          <a:stretch>
            <a:fillRect/>
          </a:stretch>
        </p:blipFill>
        <p:spPr>
          <a:xfrm>
            <a:off x="2607840" y="840455"/>
            <a:ext cx="6965640" cy="466920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2.5</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TextBox 7"/>
          <p:cNvSpPr/>
          <p:nvPr/>
        </p:nvSpPr>
        <p:spPr>
          <a:xfrm>
            <a:off x="3839210" y="5733415"/>
            <a:ext cx="5594985" cy="25781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100" b="0" strike="noStrike" spc="-1">
                <a:solidFill>
                  <a:srgbClr val="000000"/>
                </a:solidFill>
                <a:latin typeface="Calibri"/>
              </a:rPr>
              <a:t>https://www.frontiersin.org/articles/10.3389/fcell.2021.811585/full</a:t>
            </a:r>
            <a:endParaRPr lang="en-US" sz="1100" b="0" strike="noStrike" spc="-1">
              <a:latin typeface="Arial"/>
            </a:endParaRPr>
          </a:p>
        </p:txBody>
      </p:sp>
      <p:sp>
        <p:nvSpPr>
          <p:cNvPr id="213" name="TextBox 9"/>
          <p:cNvSpPr/>
          <p:nvPr/>
        </p:nvSpPr>
        <p:spPr>
          <a:xfrm>
            <a:off x="532800" y="6230245"/>
            <a:ext cx="11313360" cy="51588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gn="ctr">
              <a:lnSpc>
                <a:spcPct val="100000"/>
              </a:lnSpc>
              <a:buNone/>
            </a:pPr>
            <a:r>
              <a:rPr lang="en-US" sz="1400" b="0" strike="noStrike" cap="all" spc="-1">
                <a:solidFill>
                  <a:srgbClr val="282828"/>
                </a:solidFill>
                <a:latin typeface="MuseoSans"/>
              </a:rPr>
              <a:t>FIGURE 2</a:t>
            </a:r>
            <a:r>
              <a:rPr lang="en-US" sz="1400" b="0" strike="noStrike" spc="-1">
                <a:solidFill>
                  <a:srgbClr val="282828"/>
                </a:solidFill>
                <a:latin typeface="MuseoSans"/>
              </a:rPr>
              <a:t>. Gene enrichment analysis. </a:t>
            </a:r>
            <a:r>
              <a:rPr lang="en-US" sz="1400" b="0" strike="noStrike" cap="all" spc="-1">
                <a:solidFill>
                  <a:srgbClr val="282828"/>
                </a:solidFill>
                <a:latin typeface="MuseoSans"/>
              </a:rPr>
              <a:t>(A)</a:t>
            </a:r>
            <a:r>
              <a:rPr lang="en-US" sz="1400" b="0" strike="noStrike" spc="-1">
                <a:solidFill>
                  <a:srgbClr val="282828"/>
                </a:solidFill>
                <a:latin typeface="MuseoSans"/>
              </a:rPr>
              <a:t> Gene enrichment analysis of Gene Ontology. </a:t>
            </a:r>
            <a:r>
              <a:rPr lang="en-US" sz="1400" b="0" strike="noStrike" cap="all" spc="-1">
                <a:solidFill>
                  <a:srgbClr val="282828"/>
                </a:solidFill>
                <a:latin typeface="MuseoSans"/>
              </a:rPr>
              <a:t>(B)</a:t>
            </a:r>
            <a:r>
              <a:rPr lang="en-US" sz="1400" b="0" strike="noStrike" spc="-1">
                <a:solidFill>
                  <a:srgbClr val="282828"/>
                </a:solidFill>
                <a:latin typeface="MuseoSans"/>
              </a:rPr>
              <a:t> Gene enrichment analysis of KEGG.</a:t>
            </a:r>
            <a:endParaRPr lang="en-US" sz="1400" b="0" strike="noStrike" spc="-1">
              <a:latin typeface="Arial"/>
            </a:endParaRPr>
          </a:p>
        </p:txBody>
      </p:sp>
      <p:pic>
        <p:nvPicPr>
          <p:cNvPr id="214" name="Picture 2"/>
          <p:cNvPicPr/>
          <p:nvPr/>
        </p:nvPicPr>
        <p:blipFill>
          <a:blip r:embed="rId1"/>
          <a:stretch>
            <a:fillRect/>
          </a:stretch>
        </p:blipFill>
        <p:spPr>
          <a:xfrm>
            <a:off x="532800" y="1276630"/>
            <a:ext cx="11007360" cy="4191840"/>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2" name="Title 2"/>
          <p:cNvSpPr txBox="1"/>
          <p:nvPr/>
        </p:nvSpPr>
        <p:spPr>
          <a:xfrm>
            <a:off x="-15875" y="676275"/>
            <a:ext cx="4641215" cy="583565"/>
          </a:xfrm>
          <a:prstGeom prst="rect">
            <a:avLst/>
          </a:prstGeom>
          <a:noFill/>
          <a:ln w="0">
            <a:noFill/>
          </a:ln>
        </p:spPr>
        <p:txBody>
          <a:bodyPr anchor="ctr">
            <a:normAutofit fontScale="90000" lnSpcReduction="20000"/>
          </a:bodyPr>
          <a:p>
            <a:pPr algn="l">
              <a:lnSpc>
                <a:spcPct val="90000"/>
              </a:lnSpc>
              <a:buNone/>
            </a:pPr>
            <a:r>
              <a:rPr lang="en-US" sz="2000" strike="noStrike" spc="-1">
                <a:solidFill>
                  <a:srgbClr val="000000"/>
                </a:solidFill>
                <a:latin typeface="Calibri Light"/>
              </a:rPr>
              <a:t>Provide an explanation of your understanding about this</a:t>
            </a:r>
            <a:endParaRPr lang="en-US" sz="2000"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2.6</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 name="Picture 2" descr="Fig. 1"/>
          <p:cNvPicPr/>
          <p:nvPr/>
        </p:nvPicPr>
        <p:blipFill>
          <a:blip r:embed="rId1"/>
          <a:srcRect t="53467"/>
          <a:stretch>
            <a:fillRect/>
          </a:stretch>
        </p:blipFill>
        <p:spPr>
          <a:xfrm>
            <a:off x="6023610" y="1589405"/>
            <a:ext cx="6024880" cy="3532505"/>
          </a:xfrm>
          <a:prstGeom prst="rect">
            <a:avLst/>
          </a:prstGeom>
          <a:ln w="0">
            <a:noFill/>
          </a:ln>
        </p:spPr>
      </p:pic>
      <p:sp>
        <p:nvSpPr>
          <p:cNvPr id="216" name="TextBox 4"/>
          <p:cNvSpPr/>
          <p:nvPr/>
        </p:nvSpPr>
        <p:spPr>
          <a:xfrm>
            <a:off x="2063750" y="6093460"/>
            <a:ext cx="8122920" cy="365760"/>
          </a:xfrm>
          <a:prstGeom prst="rect">
            <a:avLst/>
          </a:prstGeom>
          <a:noFill/>
          <a:ln w="0">
            <a:noFill/>
          </a:ln>
        </p:spPr>
        <p:style>
          <a:lnRef idx="0">
            <a:srgbClr val="FFFFFF"/>
          </a:lnRef>
          <a:fillRef idx="0">
            <a:srgbClr val="FFFFFF"/>
          </a:fillRef>
          <a:effectRef idx="0">
            <a:srgbClr val="FFFFFF"/>
          </a:effectRef>
          <a:fontRef idx="minor"/>
        </p:style>
        <p:txBody>
          <a:bodyPr wrap="square" lIns="90000" tIns="45000" rIns="90000" bIns="45000" anchor="t">
            <a:spAutoFit/>
          </a:bodyPr>
          <a:p>
            <a:pPr>
              <a:lnSpc>
                <a:spcPct val="100000"/>
              </a:lnSpc>
              <a:buNone/>
            </a:pPr>
            <a:r>
              <a:rPr lang="en-US" sz="1800" b="0" strike="noStrike" spc="-1">
                <a:solidFill>
                  <a:srgbClr val="000000"/>
                </a:solidFill>
                <a:latin typeface="Calibri"/>
              </a:rPr>
              <a:t>https://www.nature.com/articles/s41698-018-0068-8/figures/1</a:t>
            </a:r>
            <a:endParaRPr lang="en-US" sz="1800" b="0" strike="noStrike" spc="-1">
              <a:latin typeface="Arial"/>
            </a:endParaRPr>
          </a:p>
        </p:txBody>
      </p:sp>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pic>
        <p:nvPicPr>
          <p:cNvPr id="2" name="Picture 2" descr="Fig. 1"/>
          <p:cNvPicPr/>
          <p:nvPr/>
        </p:nvPicPr>
        <p:blipFill>
          <a:blip r:embed="rId1"/>
          <a:srcRect b="46665"/>
          <a:stretch>
            <a:fillRect/>
          </a:stretch>
        </p:blipFill>
        <p:spPr>
          <a:xfrm>
            <a:off x="0" y="1292860"/>
            <a:ext cx="6083300" cy="3804285"/>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2.7</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7" name="Picture 2" descr="Fig. 2"/>
          <p:cNvPicPr/>
          <p:nvPr/>
        </p:nvPicPr>
        <p:blipFill>
          <a:blip r:embed="rId1"/>
          <a:srcRect r="17705" b="70467"/>
          <a:stretch>
            <a:fillRect/>
          </a:stretch>
        </p:blipFill>
        <p:spPr>
          <a:xfrm>
            <a:off x="191135" y="1727835"/>
            <a:ext cx="5437505" cy="2611755"/>
          </a:xfrm>
          <a:prstGeom prst="rect">
            <a:avLst/>
          </a:prstGeom>
          <a:ln w="0">
            <a:noFill/>
          </a:ln>
        </p:spPr>
      </p:pic>
      <p:sp>
        <p:nvSpPr>
          <p:cNvPr id="218" name="TextBox 4"/>
          <p:cNvSpPr/>
          <p:nvPr/>
        </p:nvSpPr>
        <p:spPr>
          <a:xfrm>
            <a:off x="-280" y="6237660"/>
            <a:ext cx="5491440" cy="57636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1600" b="0" strike="noStrike" spc="-1">
                <a:solidFill>
                  <a:srgbClr val="000000"/>
                </a:solidFill>
                <a:latin typeface="Calibri"/>
              </a:rPr>
              <a:t>https://www.nature.com/articles/s41698-018-0068-8/figures/2</a:t>
            </a:r>
            <a:endParaRPr lang="en-US" sz="1600" b="0" strike="noStrike" spc="-1">
              <a:latin typeface="Arial"/>
            </a:endParaRPr>
          </a:p>
        </p:txBody>
      </p:sp>
      <p:pic>
        <p:nvPicPr>
          <p:cNvPr id="2" name="Picture 2" descr="Fig. 2"/>
          <p:cNvPicPr/>
          <p:nvPr/>
        </p:nvPicPr>
        <p:blipFill>
          <a:blip r:embed="rId1"/>
          <a:srcRect t="29024" b="439"/>
          <a:stretch>
            <a:fillRect/>
          </a:stretch>
        </p:blipFill>
        <p:spPr>
          <a:xfrm>
            <a:off x="5879465" y="910590"/>
            <a:ext cx="6244590" cy="5255895"/>
          </a:xfrm>
          <a:prstGeom prst="rect">
            <a:avLst/>
          </a:prstGeom>
          <a:ln w="0">
            <a:noFill/>
          </a:ln>
        </p:spPr>
      </p:pic>
      <p:sp>
        <p:nvSpPr>
          <p:cNvPr id="194" name="Title 3"/>
          <p:cNvSpPr txBox="1"/>
          <p:nvPr/>
        </p:nvSpPr>
        <p:spPr>
          <a:xfrm>
            <a:off x="-15955" y="102600"/>
            <a:ext cx="7945200" cy="583560"/>
          </a:xfrm>
          <a:prstGeom prst="rect">
            <a:avLst/>
          </a:prstGeom>
          <a:noFill/>
          <a:ln w="0">
            <a:noFill/>
          </a:ln>
        </p:spPr>
        <p:txBody>
          <a:bodyPr anchor="ctr">
            <a:noAutofit/>
          </a:bodyPr>
          <a:p>
            <a:pPr algn="l">
              <a:lnSpc>
                <a:spcPct val="90000"/>
              </a:lnSpc>
              <a:buNone/>
            </a:pPr>
            <a:r>
              <a:rPr lang="en-US" sz="3200" b="1" strike="noStrike" spc="-1">
                <a:solidFill>
                  <a:srgbClr val="000000"/>
                </a:solidFill>
                <a:latin typeface="Calibri Light"/>
              </a:rPr>
              <a:t>Explain Question</a:t>
            </a:r>
            <a:endParaRPr lang="en-US" sz="3200" b="1" strike="noStrike" spc="-1">
              <a:solidFill>
                <a:srgbClr val="000000"/>
              </a:solidFill>
              <a:latin typeface="Calibri Light"/>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2.8</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PlaceHolder 1"/>
          <p:cNvSpPr>
            <a:spLocks noGrp="1"/>
          </p:cNvSpPr>
          <p:nvPr>
            <p:ph type="title"/>
          </p:nvPr>
        </p:nvSpPr>
        <p:spPr>
          <a:xfrm>
            <a:off x="838080" y="201960"/>
            <a:ext cx="10515240" cy="712080"/>
          </a:xfrm>
          <a:prstGeom prst="rect">
            <a:avLst/>
          </a:prstGeom>
          <a:noFill/>
          <a:ln w="0">
            <a:noFill/>
          </a:ln>
        </p:spPr>
        <p:txBody>
          <a:bodyPr anchor="ctr">
            <a:noAutofit/>
          </a:bodyPr>
          <a:p>
            <a:pPr algn="ctr">
              <a:lnSpc>
                <a:spcPct val="90000"/>
              </a:lnSpc>
              <a:buNone/>
            </a:pPr>
            <a:r>
              <a:rPr lang="en-US" sz="4400" b="1" strike="noStrike" spc="-1">
                <a:solidFill>
                  <a:srgbClr val="000000"/>
                </a:solidFill>
                <a:latin typeface="Calibri Light"/>
              </a:rPr>
              <a:t>Ma</a:t>
            </a:r>
            <a:r>
              <a:rPr lang="en-US" sz="4400" b="1" strike="noStrike" spc="-1">
                <a:solidFill>
                  <a:srgbClr val="000000"/>
                </a:solidFill>
                <a:latin typeface="Calibri Light"/>
              </a:rPr>
              <a:t>tchi</a:t>
            </a:r>
            <a:r>
              <a:rPr lang="en-US" sz="4400" b="1" strike="noStrike" spc="-1">
                <a:solidFill>
                  <a:srgbClr val="000000"/>
                </a:solidFill>
                <a:latin typeface="Calibri Light"/>
              </a:rPr>
              <a:t>ng </a:t>
            </a:r>
            <a:r>
              <a:rPr lang="en-US" sz="4400" b="1" strike="noStrike" spc="-1">
                <a:solidFill>
                  <a:srgbClr val="000000"/>
                </a:solidFill>
                <a:latin typeface="Calibri Light"/>
              </a:rPr>
              <a:t>col</a:t>
            </a:r>
            <a:r>
              <a:rPr lang="en-US" sz="4400" b="1" strike="noStrike" spc="-1">
                <a:solidFill>
                  <a:srgbClr val="000000"/>
                </a:solidFill>
                <a:latin typeface="Calibri Light"/>
              </a:rPr>
              <a:t>um</a:t>
            </a:r>
            <a:r>
              <a:rPr lang="en-US" sz="4400" b="1" strike="noStrike" spc="-1">
                <a:solidFill>
                  <a:srgbClr val="000000"/>
                </a:solidFill>
                <a:latin typeface="Calibri Light"/>
              </a:rPr>
              <a:t>n A </a:t>
            </a:r>
            <a:r>
              <a:rPr lang="en-US" sz="4400" b="1" strike="noStrike" spc="-1">
                <a:solidFill>
                  <a:srgbClr val="000000"/>
                </a:solidFill>
                <a:latin typeface="Calibri Light"/>
              </a:rPr>
              <a:t>an</a:t>
            </a:r>
            <a:r>
              <a:rPr lang="en-US" sz="4400" b="1" strike="noStrike" spc="-1">
                <a:solidFill>
                  <a:srgbClr val="000000"/>
                </a:solidFill>
                <a:latin typeface="Calibri Light"/>
              </a:rPr>
              <a:t>d B</a:t>
            </a:r>
            <a:endParaRPr lang="en-US" sz="4400" b="1" strike="noStrike" spc="-1">
              <a:solidFill>
                <a:srgbClr val="000000"/>
              </a:solidFill>
              <a:latin typeface="Calibri"/>
            </a:endParaRPr>
          </a:p>
        </p:txBody>
      </p:sp>
      <p:graphicFrame>
        <p:nvGraphicFramePr>
          <p:cNvPr id="131" name="Table 4"/>
          <p:cNvGraphicFramePr/>
          <p:nvPr/>
        </p:nvGraphicFramePr>
        <p:xfrm>
          <a:off x="838080" y="1099080"/>
          <a:ext cx="10515240" cy="5581800"/>
        </p:xfrm>
        <a:graphic>
          <a:graphicData uri="http://schemas.openxmlformats.org/drawingml/2006/table">
            <a:tbl>
              <a:tblPr/>
              <a:tblGrid>
                <a:gridCol w="721080"/>
                <a:gridCol w="571320"/>
                <a:gridCol w="3690000"/>
                <a:gridCol w="579600"/>
                <a:gridCol w="4953240"/>
              </a:tblGrid>
              <a:tr h="448920">
                <a:tc>
                  <a:txBody>
                    <a:bodyPr>
                      <a:spAutoFit/>
                    </a:bodyPr>
                    <a:p>
                      <a:pPr>
                        <a:lnSpc>
                          <a:spcPct val="100000"/>
                        </a:lnSpc>
                        <a:buNone/>
                      </a:pPr>
                      <a:r>
                        <a:rPr lang="en-US" sz="1200" b="1" strike="noStrike" spc="-1">
                          <a:solidFill>
                            <a:srgbClr val="FFFFFF"/>
                          </a:solidFill>
                          <a:latin typeface="Calibri"/>
                        </a:rPr>
                        <a:t>Answer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&lt;3% of the genome is subsequently translated into proteins genes which are?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Poly A tails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gn="just">
                        <a:lnSpc>
                          <a:spcPct val="100000"/>
                        </a:lnSpc>
                        <a:buNone/>
                      </a:pPr>
                      <a:r>
                        <a:rPr lang="en-US" sz="1200" b="0" strike="noStrike" spc="-1">
                          <a:solidFill>
                            <a:srgbClr val="000000"/>
                          </a:solidFill>
                          <a:latin typeface="Calibri"/>
                        </a:rPr>
                        <a:t>Non-coding RNAs cover a wide range of functions including protein assembly and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rRNA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miRNAs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Coding or non-coding genes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Pathway enrichment analysis, gene ontology analysis and functional analysis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4</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Affymetrix</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Gene Expression microarray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FastQC and Trimmomatic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F</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BWA, Bowtie and Stampy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6</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18-23bp</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7</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Measure gene expression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H</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Reference-independent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8</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Unspliced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I</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featureCounts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9</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g:Profile, GSEA and DAVID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J</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qRT/PCR, Northern blotting, FISH, microarray, RNA-seq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10</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Gene-level quantification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K</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Preprocessing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tabLst>
                          <a:tab pos="0" algn="l"/>
                        </a:tabLst>
                      </a:pPr>
                      <a:r>
                        <a:rPr lang="en-US" sz="1200" b="0" strike="noStrike" spc="-1">
                          <a:solidFill>
                            <a:srgbClr val="000000"/>
                          </a:solidFill>
                          <a:latin typeface="Calibri"/>
                        </a:rPr>
                        <a:t>gene expression regulation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L</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90-95%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Trinity, Oases and transABySS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STAR and TopHat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
        <p:nvSpPr>
          <p:cNvPr id="3" name="PlaceHolder 1"/>
          <p:cNvSpPr>
            <a:spLocks noGrp="1"/>
          </p:cNvSpPr>
          <p:nvPr/>
        </p:nvSpPr>
        <p:spPr>
          <a:xfrm>
            <a:off x="11938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1.1</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174" name="Table 4"/>
          <p:cNvGraphicFramePr/>
          <p:nvPr/>
        </p:nvGraphicFramePr>
        <p:xfrm>
          <a:off x="911740" y="908580"/>
          <a:ext cx="10515240" cy="5581800"/>
        </p:xfrm>
        <a:graphic>
          <a:graphicData uri="http://schemas.openxmlformats.org/drawingml/2006/table">
            <a:tbl>
              <a:tblPr/>
              <a:tblGrid>
                <a:gridCol w="721360"/>
                <a:gridCol w="571040"/>
                <a:gridCol w="3690000"/>
                <a:gridCol w="579600"/>
                <a:gridCol w="4953240"/>
              </a:tblGrid>
              <a:tr h="448920">
                <a:tc>
                  <a:txBody>
                    <a:bodyPr>
                      <a:spAutoFit/>
                    </a:bodyPr>
                    <a:p>
                      <a:pPr>
                        <a:lnSpc>
                          <a:spcPct val="100000"/>
                        </a:lnSpc>
                        <a:buNone/>
                      </a:pPr>
                      <a:r>
                        <a:rPr lang="en-US" sz="1200" b="1" strike="noStrike" spc="-1">
                          <a:solidFill>
                            <a:srgbClr val="FFFFFF"/>
                          </a:solidFill>
                          <a:latin typeface="Calibri"/>
                        </a:rPr>
                        <a:t>Answer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No. 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c>
                  <a:txBody>
                    <a:bodyPr>
                      <a:spAutoFit/>
                    </a:bodyPr>
                    <a:p>
                      <a:pPr>
                        <a:lnSpc>
                          <a:spcPct val="100000"/>
                        </a:lnSpc>
                        <a:buNone/>
                      </a:pPr>
                      <a:r>
                        <a:rPr lang="en-US" sz="1200" b="1" strike="noStrike" spc="-1">
                          <a:solidFill>
                            <a:srgbClr val="FFFFFF"/>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38160">
                      <a:solidFill>
                        <a:srgbClr val="FFFFFF"/>
                      </a:solidFill>
                    </a:lnB>
                    <a:solidFill>
                      <a:srgbClr val="4472C4"/>
                    </a:solidFill>
                  </a:tcPr>
                </a:tc>
              </a:tr>
              <a:tr h="448920">
                <a:tc>
                  <a:txBody>
                    <a:bodyPr>
                      <a:spAutoFit/>
                    </a:bodyPr>
                    <a:p>
                      <a:pPr>
                        <a:lnSpc>
                          <a:spcPct val="100000"/>
                        </a:lnSpc>
                        <a:buNone/>
                      </a:pPr>
                      <a:r>
                        <a:rPr lang="en-US" sz="1200" b="0" strike="noStrike" spc="-1">
                          <a:solidFill>
                            <a:srgbClr val="000000"/>
                          </a:solidFill>
                          <a:latin typeface="Calibri"/>
                        </a:rPr>
                        <a:t>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&lt;3% of the genome is subsequently translated into proteins genes which are?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Poly A tails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r>
                        <a:rPr lang="en-US" sz="1200" b="0" strike="noStrike" spc="-1">
                          <a:solidFill>
                            <a:srgbClr val="000000"/>
                          </a:solidFill>
                          <a:latin typeface="Calibri"/>
                        </a:rPr>
                        <a:t>11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gn="just">
                        <a:lnSpc>
                          <a:spcPct val="100000"/>
                        </a:lnSpc>
                        <a:buNone/>
                      </a:pPr>
                      <a:r>
                        <a:rPr lang="en-US" sz="1200" b="0" strike="noStrike" spc="-1">
                          <a:solidFill>
                            <a:srgbClr val="000000"/>
                          </a:solidFill>
                          <a:latin typeface="Calibri"/>
                        </a:rPr>
                        <a:t>Non-coding RNAs cover a wide range of functions including protein assembly and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rRNA</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6</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miRNAs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gn="just">
                        <a:lnSpc>
                          <a:spcPct val="100000"/>
                        </a:lnSpc>
                        <a:buNone/>
                      </a:pPr>
                      <a:r>
                        <a:rPr lang="en-US" sz="1200" b="0" strike="noStrike" spc="-1">
                          <a:solidFill>
                            <a:srgbClr val="000000"/>
                          </a:solidFill>
                          <a:latin typeface="Calibri"/>
                        </a:rPr>
                        <a:t>Coding or non-coding genes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r>
                        <a:rPr lang="en-US" sz="1200" b="0" strike="noStrike" spc="-1">
                          <a:solidFill>
                            <a:srgbClr val="000000"/>
                          </a:solidFill>
                          <a:latin typeface="Calibri"/>
                        </a:rPr>
                        <a:t>9</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Pathway enrichment analysis, gene ontology analysis and functional analysis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4</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Affymetrix</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4</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E</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Gene Expression microarray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FastQC and Trimmomatic</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r>
                        <a:rPr lang="en-US" sz="1200" b="0" strike="noStrike" spc="-1">
                          <a:solidFill>
                            <a:srgbClr val="000000"/>
                          </a:solidFill>
                          <a:latin typeface="Calibri"/>
                        </a:rPr>
                        <a:t>8</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F</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BWA, Bowtie and Stampy</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6</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18-23bp</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mRNAs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7</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Measure gene expression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r>
                        <a:rPr lang="en-US" sz="1200" b="0" strike="noStrike" spc="-1">
                          <a:solidFill>
                            <a:srgbClr val="000000"/>
                          </a:solidFill>
                          <a:latin typeface="Calibri"/>
                        </a:rPr>
                        <a:t>12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H</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Reference-independent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8</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Unspliced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10</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I</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featureCounts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9</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g:Profile, GSEA and DAVID</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448920">
                <a:tc>
                  <a:txBody>
                    <a:bodyPr>
                      <a:spAutoFit/>
                    </a:bodyPr>
                    <a:p>
                      <a:pPr>
                        <a:lnSpc>
                          <a:spcPct val="100000"/>
                        </a:lnSpc>
                        <a:buNone/>
                      </a:pPr>
                      <a:r>
                        <a:rPr lang="en-US" sz="1200" b="0" strike="noStrike" spc="-1">
                          <a:solidFill>
                            <a:srgbClr val="000000"/>
                          </a:solidFill>
                          <a:latin typeface="Calibri"/>
                        </a:rPr>
                        <a:t>7</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J</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qRT/PCR, Northern blotting, FISH, microarray, RNA-seq </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10</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Gene-level quantification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K</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Preprocessing</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11</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tabLst>
                          <a:tab pos="0" algn="l"/>
                        </a:tabLst>
                      </a:pPr>
                      <a:r>
                        <a:rPr lang="en-US" sz="1200" b="0" strike="noStrike" spc="-1">
                          <a:solidFill>
                            <a:srgbClr val="000000"/>
                          </a:solidFill>
                          <a:latin typeface="Calibri"/>
                        </a:rPr>
                        <a:t>gene expression regulation</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r h="370800">
                <a:tc>
                  <a:txBody>
                    <a:bodyPr>
                      <a:spAutoFit/>
                    </a:bodyPr>
                    <a:p>
                      <a:pPr>
                        <a:lnSpc>
                          <a:spcPct val="100000"/>
                        </a:lnSpc>
                        <a:buNone/>
                      </a:pPr>
                      <a:r>
                        <a:rPr lang="en-US" sz="1200" b="0" strike="noStrike" spc="-1">
                          <a:solidFill>
                            <a:srgbClr val="000000"/>
                          </a:solidFill>
                          <a:latin typeface="Calibri"/>
                        </a:rPr>
                        <a:t>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L</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90-95%</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12</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c>
                  <a:txBody>
                    <a:bodyPr>
                      <a:spAutoFit/>
                    </a:bodyPr>
                    <a:p>
                      <a:pPr>
                        <a:lnSpc>
                          <a:spcPct val="100000"/>
                        </a:lnSpc>
                        <a:buNone/>
                      </a:pPr>
                      <a:r>
                        <a:rPr lang="en-US" sz="1200" b="0" strike="noStrike" spc="-1">
                          <a:solidFill>
                            <a:srgbClr val="000000"/>
                          </a:solidFill>
                          <a:latin typeface="Calibri"/>
                        </a:rPr>
                        <a:t>Trinity, Oases and transABySS</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E8EBF4"/>
                    </a:solidFill>
                  </a:tcPr>
                </a:tc>
              </a:tr>
              <a:tr h="370800">
                <a:tc>
                  <a:txBody>
                    <a:bodyPr>
                      <a:spAutoFit/>
                    </a:bodyPr>
                    <a:p>
                      <a:pPr>
                        <a:lnSpc>
                          <a:spcPct val="100000"/>
                        </a:lnSpc>
                        <a:buNone/>
                      </a:pPr>
                      <a:r>
                        <a:rPr lang="en-US" sz="1200" b="0" strike="noStrike" spc="-1">
                          <a:solidFill>
                            <a:srgbClr val="000000"/>
                          </a:solidFill>
                          <a:latin typeface="Calibri"/>
                        </a:rPr>
                        <a:t>13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M</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Spliced aligner</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13</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c>
                  <a:txBody>
                    <a:bodyPr>
                      <a:spAutoFit/>
                    </a:bodyPr>
                    <a:p>
                      <a:pPr>
                        <a:lnSpc>
                          <a:spcPct val="100000"/>
                        </a:lnSpc>
                        <a:buNone/>
                      </a:pPr>
                      <a:r>
                        <a:rPr lang="en-US" sz="1200" b="0" strike="noStrike" spc="-1">
                          <a:solidFill>
                            <a:srgbClr val="000000"/>
                          </a:solidFill>
                          <a:latin typeface="Calibri"/>
                        </a:rPr>
                        <a:t>STAR and TopHat</a:t>
                      </a:r>
                      <a:endParaRPr lang="en-US" sz="1200" b="0" strike="noStrike" spc="-1">
                        <a:latin typeface="Arial"/>
                      </a:endParaRPr>
                    </a:p>
                  </a:txBody>
                  <a:tcPr anchor="t">
                    <a:lnL w="12240">
                      <a:solidFill>
                        <a:srgbClr val="FFFFFF"/>
                      </a:solidFill>
                    </a:lnL>
                    <a:lnR w="12240">
                      <a:solidFill>
                        <a:srgbClr val="FFFFFF"/>
                      </a:solidFill>
                    </a:lnR>
                    <a:lnT w="12240">
                      <a:solidFill>
                        <a:srgbClr val="FFFFFF"/>
                      </a:solidFill>
                    </a:lnT>
                    <a:lnB w="12240">
                      <a:solidFill>
                        <a:srgbClr val="FFFFFF"/>
                      </a:solidFill>
                    </a:lnB>
                    <a:solidFill>
                      <a:srgbClr val="CFD5E9"/>
                    </a:solidFill>
                  </a:tcPr>
                </a:tc>
              </a:tr>
            </a:tbl>
          </a:graphicData>
        </a:graphic>
      </p:graphicFrame>
      <p:sp>
        <p:nvSpPr>
          <p:cNvPr id="4" name="Text Box 3"/>
          <p:cNvSpPr txBox="1"/>
          <p:nvPr/>
        </p:nvSpPr>
        <p:spPr>
          <a:xfrm>
            <a:off x="113665" y="335915"/>
            <a:ext cx="3894455" cy="368300"/>
          </a:xfrm>
          <a:prstGeom prst="rect">
            <a:avLst/>
          </a:prstGeom>
          <a:noFill/>
        </p:spPr>
        <p:txBody>
          <a:bodyPr wrap="square" rtlCol="0">
            <a:spAutoFit/>
          </a:bodyPr>
          <a:p>
            <a:r>
              <a:rPr lang="en-US" b="1">
                <a:cs typeface="+mn-lt"/>
              </a:rPr>
              <a:t>Answer</a:t>
            </a:r>
            <a:endParaRPr lang="en-US" b="1">
              <a:cs typeface="+mn-l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2" name="Picture 2"/>
          <p:cNvPicPr/>
          <p:nvPr/>
        </p:nvPicPr>
        <p:blipFill>
          <a:blip r:embed="rId1"/>
          <a:stretch>
            <a:fillRect/>
          </a:stretch>
        </p:blipFill>
        <p:spPr>
          <a:xfrm>
            <a:off x="6766920" y="82080"/>
            <a:ext cx="4793400" cy="6611760"/>
          </a:xfrm>
          <a:prstGeom prst="rect">
            <a:avLst/>
          </a:prstGeom>
          <a:ln w="0">
            <a:noFill/>
          </a:ln>
        </p:spPr>
      </p:pic>
      <p:sp>
        <p:nvSpPr>
          <p:cNvPr id="133" name="Rectangle 5"/>
          <p:cNvSpPr/>
          <p:nvPr/>
        </p:nvSpPr>
        <p:spPr>
          <a:xfrm>
            <a:off x="10349640" y="560880"/>
            <a:ext cx="79992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34" name="Rectangle 6"/>
          <p:cNvSpPr/>
          <p:nvPr/>
        </p:nvSpPr>
        <p:spPr>
          <a:xfrm>
            <a:off x="7222680" y="579600"/>
            <a:ext cx="79992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35" name="Rectangle 7"/>
          <p:cNvSpPr/>
          <p:nvPr/>
        </p:nvSpPr>
        <p:spPr>
          <a:xfrm>
            <a:off x="9799920" y="1907640"/>
            <a:ext cx="10990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36" name="Rectangle 8"/>
          <p:cNvSpPr/>
          <p:nvPr/>
        </p:nvSpPr>
        <p:spPr>
          <a:xfrm>
            <a:off x="9470520" y="3276720"/>
            <a:ext cx="17632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37" name="Rectangle 9"/>
          <p:cNvSpPr/>
          <p:nvPr/>
        </p:nvSpPr>
        <p:spPr>
          <a:xfrm>
            <a:off x="10227240" y="3828960"/>
            <a:ext cx="1099080" cy="312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138" name="Rectangle 10"/>
          <p:cNvSpPr/>
          <p:nvPr/>
        </p:nvSpPr>
        <p:spPr>
          <a:xfrm>
            <a:off x="9538560" y="4620960"/>
            <a:ext cx="1763280" cy="40788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6</a:t>
            </a:r>
            <a:endParaRPr lang="en-US" sz="1800" b="0" strike="noStrike" spc="-1">
              <a:latin typeface="Arial"/>
            </a:endParaRPr>
          </a:p>
        </p:txBody>
      </p:sp>
      <p:sp>
        <p:nvSpPr>
          <p:cNvPr id="139" name="Rectangle 11"/>
          <p:cNvSpPr/>
          <p:nvPr/>
        </p:nvSpPr>
        <p:spPr>
          <a:xfrm>
            <a:off x="7045920" y="5992560"/>
            <a:ext cx="1803960" cy="3099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7</a:t>
            </a:r>
            <a:endParaRPr lang="en-US" sz="1800" b="0" strike="noStrike" spc="-1">
              <a:latin typeface="Arial"/>
            </a:endParaRPr>
          </a:p>
        </p:txBody>
      </p:sp>
      <p:sp>
        <p:nvSpPr>
          <p:cNvPr id="140" name="Rectangle 12"/>
          <p:cNvSpPr/>
          <p:nvPr/>
        </p:nvSpPr>
        <p:spPr>
          <a:xfrm>
            <a:off x="10227240" y="6426720"/>
            <a:ext cx="1099080" cy="31212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8</a:t>
            </a:r>
            <a:endParaRPr lang="en-US" sz="1800" b="0" strike="noStrike" spc="-1">
              <a:latin typeface="Arial"/>
            </a:endParaRPr>
          </a:p>
        </p:txBody>
      </p:sp>
      <p:sp>
        <p:nvSpPr>
          <p:cNvPr id="141" name="TextBox 13"/>
          <p:cNvSpPr/>
          <p:nvPr/>
        </p:nvSpPr>
        <p:spPr>
          <a:xfrm>
            <a:off x="48130" y="834235"/>
            <a:ext cx="5507640" cy="82740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2400" strike="noStrike" spc="-1">
                <a:solidFill>
                  <a:srgbClr val="000000"/>
                </a:solidFill>
                <a:latin typeface="Calibri"/>
              </a:rPr>
              <a:t>Please fill in the blanks with the numbers</a:t>
            </a:r>
            <a:endParaRPr lang="en-US" sz="2400" strike="noStrike" spc="-1">
              <a:solidFill>
                <a:srgbClr val="000000"/>
              </a:solidFill>
              <a:latin typeface="Calibri"/>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1.2</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132" name="Picture 2"/>
          <p:cNvPicPr/>
          <p:nvPr/>
        </p:nvPicPr>
        <p:blipFill>
          <a:blip r:embed="rId1"/>
          <a:stretch>
            <a:fillRect/>
          </a:stretch>
        </p:blipFill>
        <p:spPr>
          <a:xfrm>
            <a:off x="6766920" y="82080"/>
            <a:ext cx="4793400" cy="6611760"/>
          </a:xfrm>
          <a:prstGeom prst="rect">
            <a:avLst/>
          </a:prstGeom>
          <a:ln w="0">
            <a:noFill/>
          </a:ln>
        </p:spPr>
      </p:pic>
      <p:sp>
        <p:nvSpPr>
          <p:cNvPr id="7"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1.2</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Content Placeholder 4"/>
          <p:cNvPicPr/>
          <p:nvPr/>
        </p:nvPicPr>
        <p:blipFill>
          <a:blip r:embed="rId1"/>
          <a:stretch>
            <a:fillRect/>
          </a:stretch>
        </p:blipFill>
        <p:spPr>
          <a:xfrm>
            <a:off x="336960" y="2023200"/>
            <a:ext cx="6419520" cy="3752640"/>
          </a:xfrm>
          <a:prstGeom prst="rect">
            <a:avLst/>
          </a:prstGeom>
          <a:ln w="0">
            <a:noFill/>
          </a:ln>
        </p:spPr>
      </p:pic>
      <p:sp>
        <p:nvSpPr>
          <p:cNvPr id="144" name="Rectangle 7"/>
          <p:cNvSpPr/>
          <p:nvPr/>
        </p:nvSpPr>
        <p:spPr>
          <a:xfrm>
            <a:off x="490680" y="5230440"/>
            <a:ext cx="2153880" cy="2858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45" name="Rectangle 8"/>
          <p:cNvSpPr/>
          <p:nvPr/>
        </p:nvSpPr>
        <p:spPr>
          <a:xfrm>
            <a:off x="1510560" y="3535200"/>
            <a:ext cx="1273320" cy="5958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46" name="Rectangle 9"/>
          <p:cNvSpPr/>
          <p:nvPr/>
        </p:nvSpPr>
        <p:spPr>
          <a:xfrm>
            <a:off x="3700080" y="5309280"/>
            <a:ext cx="2395800" cy="2858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47" name="Rectangle 10"/>
          <p:cNvSpPr/>
          <p:nvPr/>
        </p:nvSpPr>
        <p:spPr>
          <a:xfrm>
            <a:off x="4808880" y="2939040"/>
            <a:ext cx="530280" cy="2120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pic>
        <p:nvPicPr>
          <p:cNvPr id="148" name="object 13"/>
          <p:cNvPicPr/>
          <p:nvPr/>
        </p:nvPicPr>
        <p:blipFill>
          <a:blip r:embed="rId2"/>
          <a:stretch>
            <a:fillRect/>
          </a:stretch>
        </p:blipFill>
        <p:spPr>
          <a:xfrm>
            <a:off x="7213680" y="1922040"/>
            <a:ext cx="4532040" cy="3397680"/>
          </a:xfrm>
          <a:prstGeom prst="rect">
            <a:avLst/>
          </a:prstGeom>
          <a:ln w="0">
            <a:noFill/>
          </a:ln>
        </p:spPr>
      </p:pic>
      <p:sp>
        <p:nvSpPr>
          <p:cNvPr id="149" name="Rectangle 12"/>
          <p:cNvSpPr/>
          <p:nvPr/>
        </p:nvSpPr>
        <p:spPr>
          <a:xfrm>
            <a:off x="7331400" y="5078160"/>
            <a:ext cx="479520" cy="24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150" name="Rectangle 13"/>
          <p:cNvSpPr/>
          <p:nvPr/>
        </p:nvSpPr>
        <p:spPr>
          <a:xfrm>
            <a:off x="8538840" y="5109480"/>
            <a:ext cx="479520" cy="24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6</a:t>
            </a:r>
            <a:endParaRPr lang="en-US" sz="1800" b="0" strike="noStrike" spc="-1">
              <a:latin typeface="Arial"/>
            </a:endParaRPr>
          </a:p>
        </p:txBody>
      </p:sp>
      <p:sp>
        <p:nvSpPr>
          <p:cNvPr id="151" name="Rectangle 14"/>
          <p:cNvSpPr/>
          <p:nvPr/>
        </p:nvSpPr>
        <p:spPr>
          <a:xfrm>
            <a:off x="9479880" y="3405960"/>
            <a:ext cx="537480" cy="3330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8</a:t>
            </a:r>
            <a:endParaRPr lang="en-US" sz="1800" b="0" strike="noStrike" spc="-1">
              <a:latin typeface="Arial"/>
            </a:endParaRPr>
          </a:p>
        </p:txBody>
      </p:sp>
      <p:sp>
        <p:nvSpPr>
          <p:cNvPr id="152" name="Rectangle 15"/>
          <p:cNvSpPr/>
          <p:nvPr/>
        </p:nvSpPr>
        <p:spPr>
          <a:xfrm>
            <a:off x="9416520" y="1922040"/>
            <a:ext cx="1201320" cy="33300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7</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1.3</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Content Placeholder 4"/>
          <p:cNvPicPr/>
          <p:nvPr/>
        </p:nvPicPr>
        <p:blipFill>
          <a:blip r:embed="rId1"/>
          <a:stretch>
            <a:fillRect/>
          </a:stretch>
        </p:blipFill>
        <p:spPr>
          <a:xfrm>
            <a:off x="336960" y="2023200"/>
            <a:ext cx="6419520" cy="3752640"/>
          </a:xfrm>
          <a:prstGeom prst="rect">
            <a:avLst/>
          </a:prstGeom>
          <a:ln w="0">
            <a:noFill/>
          </a:ln>
        </p:spPr>
      </p:pic>
      <p:pic>
        <p:nvPicPr>
          <p:cNvPr id="148" name="object 13"/>
          <p:cNvPicPr/>
          <p:nvPr/>
        </p:nvPicPr>
        <p:blipFill>
          <a:blip r:embed="rId2"/>
          <a:stretch>
            <a:fillRect/>
          </a:stretch>
        </p:blipFill>
        <p:spPr>
          <a:xfrm>
            <a:off x="7213680" y="1922040"/>
            <a:ext cx="4532040" cy="3397680"/>
          </a:xfrm>
          <a:prstGeom prst="rect">
            <a:avLst/>
          </a:prstGeom>
          <a:ln w="0">
            <a:noFill/>
          </a:ln>
        </p:spPr>
      </p:pic>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1.3</a:t>
            </a:r>
            <a:endParaRPr lang="en-US" sz="4400" b="1" strike="noStrike" spc="-1">
              <a:solidFill>
                <a:schemeClr val="accent1">
                  <a:lumMod val="50000"/>
                </a:schemeClr>
              </a:solidFill>
              <a:latin typeface="Calibri Light"/>
            </a:endParaRPr>
          </a:p>
        </p:txBody>
      </p:sp>
      <p:sp>
        <p:nvSpPr>
          <p:cNvPr id="202" name="TextBox 1"/>
          <p:cNvSpPr/>
          <p:nvPr/>
        </p:nvSpPr>
        <p:spPr>
          <a:xfrm>
            <a:off x="119790" y="45370"/>
            <a:ext cx="4340880" cy="2558520"/>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marL="342900" indent="-342900">
              <a:lnSpc>
                <a:spcPct val="100000"/>
              </a:lnSpc>
              <a:buClr>
                <a:srgbClr val="000000"/>
              </a:buClr>
              <a:buFont typeface="StarSymbol"/>
              <a:buAutoNum type="arabicPeriod"/>
            </a:pPr>
            <a:r>
              <a:rPr lang="en-US" sz="1800" b="0" strike="noStrike" spc="-1">
                <a:solidFill>
                  <a:srgbClr val="000000"/>
                </a:solidFill>
                <a:latin typeface="Calibri"/>
              </a:rPr>
              <a:t>tRNA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rRNA/non-coding 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Protein-coding 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Long non-coding 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DNA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RNA</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 Unstranded RNA/ Photphat bond</a:t>
            </a:r>
            <a:endParaRPr lang="en-US" sz="1800" b="0" strike="noStrike" spc="-1">
              <a:latin typeface="Arial"/>
            </a:endParaRPr>
          </a:p>
          <a:p>
            <a:pPr marL="342900" indent="-342900">
              <a:lnSpc>
                <a:spcPct val="100000"/>
              </a:lnSpc>
              <a:buClr>
                <a:srgbClr val="000000"/>
              </a:buClr>
              <a:buFont typeface="StarSymbol"/>
              <a:buAutoNum type="arabicPeriod"/>
            </a:pPr>
            <a:r>
              <a:rPr lang="en-US" sz="1800" b="0" strike="noStrike" spc="-1">
                <a:solidFill>
                  <a:srgbClr val="000000"/>
                </a:solidFill>
                <a:latin typeface="Calibri"/>
              </a:rPr>
              <a:t>Hydro bond/ stranded</a:t>
            </a:r>
            <a:endParaRPr lang="en-US" sz="1800" b="0" strike="noStrike" spc="-1">
              <a:latin typeface="Aria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object 8"/>
          <p:cNvGrpSpPr/>
          <p:nvPr/>
        </p:nvGrpSpPr>
        <p:grpSpPr>
          <a:xfrm>
            <a:off x="65160" y="676800"/>
            <a:ext cx="12125880" cy="6116040"/>
            <a:chOff x="65160" y="676800"/>
            <a:chExt cx="12125880" cy="6116040"/>
          </a:xfrm>
        </p:grpSpPr>
        <p:pic>
          <p:nvPicPr>
            <p:cNvPr id="154" name="object 9"/>
            <p:cNvPicPr/>
            <p:nvPr/>
          </p:nvPicPr>
          <p:blipFill>
            <a:blip r:embed="rId1"/>
            <a:stretch>
              <a:fillRect/>
            </a:stretch>
          </p:blipFill>
          <p:spPr>
            <a:xfrm>
              <a:off x="2137680" y="676800"/>
              <a:ext cx="7980840" cy="5796720"/>
            </a:xfrm>
            <a:prstGeom prst="rect">
              <a:avLst/>
            </a:prstGeom>
            <a:ln w="0">
              <a:noFill/>
            </a:ln>
          </p:spPr>
        </p:pic>
        <p:sp>
          <p:nvSpPr>
            <p:cNvPr id="155" name="object 10"/>
            <p:cNvSpPr/>
            <p:nvPr/>
          </p:nvSpPr>
          <p:spPr>
            <a:xfrm>
              <a:off x="65160" y="6501600"/>
              <a:ext cx="4041720" cy="291240"/>
            </a:xfrm>
            <a:custGeom>
              <a:avLst/>
              <a:gdLst/>
              <a:ahLst/>
              <a:cxnLst/>
              <a:rect l="l" t="t" r="r" b="b"/>
              <a:pathLst>
                <a:path w="1536065" h="109854">
                  <a:moveTo>
                    <a:pt x="1535976" y="0"/>
                  </a:moveTo>
                  <a:lnTo>
                    <a:pt x="0" y="0"/>
                  </a:lnTo>
                  <a:lnTo>
                    <a:pt x="0" y="109651"/>
                  </a:lnTo>
                  <a:lnTo>
                    <a:pt x="1535976" y="109651"/>
                  </a:lnTo>
                  <a:lnTo>
                    <a:pt x="1535976" y="0"/>
                  </a:lnTo>
                  <a:close/>
                </a:path>
              </a:pathLst>
            </a:custGeom>
            <a:solidFill>
              <a:srgbClr val="B2B2B2"/>
            </a:solidFill>
            <a:ln w="0">
              <a:noFill/>
            </a:ln>
          </p:spPr>
          <p:style>
            <a:lnRef idx="0">
              <a:srgbClr val="FFFFFF"/>
            </a:lnRef>
            <a:fillRef idx="0">
              <a:srgbClr val="FFFFFF"/>
            </a:fillRef>
            <a:effectRef idx="0">
              <a:srgbClr val="FFFFFF"/>
            </a:effectRef>
            <a:fontRef idx="minor"/>
          </p:style>
        </p:sp>
        <p:sp>
          <p:nvSpPr>
            <p:cNvPr id="156" name="object 11"/>
            <p:cNvSpPr/>
            <p:nvPr/>
          </p:nvSpPr>
          <p:spPr>
            <a:xfrm>
              <a:off x="410724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BFBFBF"/>
            </a:solidFill>
            <a:ln w="0">
              <a:noFill/>
            </a:ln>
          </p:spPr>
          <p:style>
            <a:lnRef idx="0">
              <a:srgbClr val="FFFFFF"/>
            </a:lnRef>
            <a:fillRef idx="0">
              <a:srgbClr val="FFFFFF"/>
            </a:fillRef>
            <a:effectRef idx="0">
              <a:srgbClr val="FFFFFF"/>
            </a:effectRef>
            <a:fontRef idx="minor"/>
          </p:style>
        </p:sp>
        <p:sp>
          <p:nvSpPr>
            <p:cNvPr id="157" name="object 12"/>
            <p:cNvSpPr/>
            <p:nvPr/>
          </p:nvSpPr>
          <p:spPr>
            <a:xfrm>
              <a:off x="8149320" y="6501600"/>
              <a:ext cx="4041720" cy="291240"/>
            </a:xfrm>
            <a:custGeom>
              <a:avLst/>
              <a:gdLst/>
              <a:ahLst/>
              <a:cxnLst/>
              <a:rect l="l" t="t" r="r" b="b"/>
              <a:pathLst>
                <a:path w="1536064" h="109854">
                  <a:moveTo>
                    <a:pt x="1535976" y="0"/>
                  </a:moveTo>
                  <a:lnTo>
                    <a:pt x="0" y="0"/>
                  </a:lnTo>
                  <a:lnTo>
                    <a:pt x="0" y="109651"/>
                  </a:lnTo>
                  <a:lnTo>
                    <a:pt x="1535976" y="109651"/>
                  </a:lnTo>
                  <a:lnTo>
                    <a:pt x="1535976" y="0"/>
                  </a:lnTo>
                  <a:close/>
                </a:path>
              </a:pathLst>
            </a:custGeom>
            <a:solidFill>
              <a:srgbClr val="CCCCCC"/>
            </a:solidFill>
            <a:ln w="0">
              <a:noFill/>
            </a:ln>
          </p:spPr>
          <p:style>
            <a:lnRef idx="0">
              <a:srgbClr val="FFFFFF"/>
            </a:lnRef>
            <a:fillRef idx="0">
              <a:srgbClr val="FFFFFF"/>
            </a:fillRef>
            <a:effectRef idx="0">
              <a:srgbClr val="FFFFFF"/>
            </a:effectRef>
            <a:fontRef idx="minor"/>
          </p:style>
        </p:sp>
      </p:grpSp>
      <p:sp>
        <p:nvSpPr>
          <p:cNvPr id="159" name="Rectangle 9"/>
          <p:cNvSpPr/>
          <p:nvPr/>
        </p:nvSpPr>
        <p:spPr>
          <a:xfrm>
            <a:off x="4474080" y="3739320"/>
            <a:ext cx="865080" cy="228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3</a:t>
            </a:r>
            <a:endParaRPr lang="en-US" sz="1800" b="0" strike="noStrike" spc="-1">
              <a:latin typeface="Arial"/>
            </a:endParaRPr>
          </a:p>
        </p:txBody>
      </p:sp>
      <p:sp>
        <p:nvSpPr>
          <p:cNvPr id="160" name="Rectangle 10"/>
          <p:cNvSpPr/>
          <p:nvPr/>
        </p:nvSpPr>
        <p:spPr>
          <a:xfrm>
            <a:off x="5695560" y="1654560"/>
            <a:ext cx="865080" cy="228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1</a:t>
            </a:r>
            <a:endParaRPr lang="en-US" sz="1800" b="0" strike="noStrike" spc="-1">
              <a:latin typeface="Arial"/>
            </a:endParaRPr>
          </a:p>
        </p:txBody>
      </p:sp>
      <p:sp>
        <p:nvSpPr>
          <p:cNvPr id="161" name="Rectangle 11"/>
          <p:cNvSpPr/>
          <p:nvPr/>
        </p:nvSpPr>
        <p:spPr>
          <a:xfrm>
            <a:off x="5339520" y="5407560"/>
            <a:ext cx="865080" cy="421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4</a:t>
            </a:r>
            <a:endParaRPr lang="en-US" sz="1800" b="0" strike="noStrike" spc="-1">
              <a:latin typeface="Arial"/>
            </a:endParaRPr>
          </a:p>
        </p:txBody>
      </p:sp>
      <p:sp>
        <p:nvSpPr>
          <p:cNvPr id="162" name="Rectangle 12"/>
          <p:cNvSpPr/>
          <p:nvPr/>
        </p:nvSpPr>
        <p:spPr>
          <a:xfrm>
            <a:off x="2072880" y="2106360"/>
            <a:ext cx="650880" cy="29124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2</a:t>
            </a:r>
            <a:endParaRPr lang="en-US" sz="1800" b="0" strike="noStrike" spc="-1">
              <a:latin typeface="Arial"/>
            </a:endParaRPr>
          </a:p>
        </p:txBody>
      </p:sp>
      <p:sp>
        <p:nvSpPr>
          <p:cNvPr id="163" name="Rectangle 13"/>
          <p:cNvSpPr/>
          <p:nvPr/>
        </p:nvSpPr>
        <p:spPr>
          <a:xfrm>
            <a:off x="7214400" y="4114800"/>
            <a:ext cx="865080" cy="187560"/>
          </a:xfrm>
          <a:prstGeom prst="rect">
            <a:avLst/>
          </a:prstGeom>
          <a:solidFill>
            <a:srgbClr val="4472C4"/>
          </a:solidFill>
          <a:ln>
            <a:solidFill>
              <a:srgbClr val="1D3155"/>
            </a:solidFill>
          </a:ln>
        </p:spPr>
        <p:style>
          <a:lnRef idx="2">
            <a:schemeClr val="accent1">
              <a:shade val="15000"/>
            </a:schemeClr>
          </a:lnRef>
          <a:fillRef idx="1">
            <a:schemeClr val="accent1"/>
          </a:fillRef>
          <a:effectRef idx="0">
            <a:schemeClr val="accent1"/>
          </a:effectRef>
          <a:fontRef idx="minor"/>
        </p:style>
        <p:txBody>
          <a:bodyPr lIns="90000" tIns="45000" rIns="90000" bIns="45000" anchor="ctr">
            <a:noAutofit/>
          </a:bodyPr>
          <a:p>
            <a:pPr algn="ctr">
              <a:lnSpc>
                <a:spcPct val="100000"/>
              </a:lnSpc>
              <a:buNone/>
            </a:pPr>
            <a:r>
              <a:rPr lang="en-US" sz="1800" b="0" strike="noStrike" spc="-1">
                <a:solidFill>
                  <a:srgbClr val="FFFFFF"/>
                </a:solidFill>
                <a:latin typeface="Calibri"/>
              </a:rPr>
              <a:t>5</a:t>
            </a:r>
            <a:endParaRPr lang="en-US" sz="1800" b="0" strike="noStrike" spc="-1">
              <a:latin typeface="Arial"/>
            </a:endParaRPr>
          </a:p>
        </p:txBody>
      </p:sp>
      <p:sp>
        <p:nvSpPr>
          <p:cNvPr id="2" name="TextBox 13"/>
          <p:cNvSpPr/>
          <p:nvPr/>
        </p:nvSpPr>
        <p:spPr>
          <a:xfrm>
            <a:off x="31620" y="28420"/>
            <a:ext cx="5507640" cy="581025"/>
          </a:xfrm>
          <a:prstGeom prst="rect">
            <a:avLst/>
          </a:prstGeom>
          <a:noFill/>
          <a:ln w="0">
            <a:noFill/>
          </a:ln>
        </p:spPr>
        <p:style>
          <a:lnRef idx="0">
            <a:srgbClr val="FFFFFF"/>
          </a:lnRef>
          <a:fillRef idx="0">
            <a:srgbClr val="FFFFFF"/>
          </a:fillRef>
          <a:effectRef idx="0">
            <a:srgbClr val="FFFFFF"/>
          </a:effectRef>
          <a:fontRef idx="minor"/>
        </p:style>
        <p:txBody>
          <a:bodyPr lIns="90000" tIns="45000" rIns="90000" bIns="45000" anchor="t">
            <a:spAutoFit/>
          </a:bodyPr>
          <a:p>
            <a:pPr>
              <a:lnSpc>
                <a:spcPct val="100000"/>
              </a:lnSpc>
              <a:buNone/>
            </a:pPr>
            <a:r>
              <a:rPr lang="en-US" sz="3200" b="1" strike="noStrike" spc="-1">
                <a:solidFill>
                  <a:srgbClr val="000000"/>
                </a:solidFill>
                <a:latin typeface="Calibri"/>
              </a:rPr>
              <a:t>Fill in the blanks</a:t>
            </a:r>
            <a:endParaRPr lang="en-US" sz="3200" b="1" strike="noStrike" spc="-1">
              <a:solidFill>
                <a:srgbClr val="000000"/>
              </a:solidFill>
              <a:latin typeface="Calibri"/>
            </a:endParaRPr>
          </a:p>
        </p:txBody>
      </p:sp>
      <p:sp>
        <p:nvSpPr>
          <p:cNvPr id="3" name="PlaceHolder 1"/>
          <p:cNvSpPr>
            <a:spLocks noGrp="1"/>
          </p:cNvSpPr>
          <p:nvPr/>
        </p:nvSpPr>
        <p:spPr>
          <a:xfrm>
            <a:off x="3994150" y="95250"/>
            <a:ext cx="1363345" cy="693420"/>
          </a:xfrm>
          <a:prstGeom prst="rect">
            <a:avLst/>
          </a:prstGeom>
          <a:solidFill>
            <a:schemeClr val="accent4">
              <a:lumMod val="20000"/>
              <a:lumOff val="80000"/>
            </a:schemeClr>
          </a:solidFill>
          <a:ln w="0">
            <a:noFill/>
          </a:ln>
        </p:spPr>
        <p:txBody>
          <a:bodyPr anchor="t" anchorCtr="0">
            <a:noAutofit/>
          </a:bodyPr>
          <a:lstStyle>
            <a:lvl1pPr/>
          </a:lstStyle>
          <a:p>
            <a:pPr algn="ctr">
              <a:lnSpc>
                <a:spcPct val="90000"/>
              </a:lnSpc>
              <a:buNone/>
            </a:pPr>
            <a:r>
              <a:rPr lang="en-US" sz="4400" b="1" strike="noStrike" spc="-1">
                <a:solidFill>
                  <a:schemeClr val="accent1">
                    <a:lumMod val="50000"/>
                  </a:schemeClr>
                </a:solidFill>
                <a:latin typeface="Calibri Light"/>
              </a:rPr>
              <a:t>1.4</a:t>
            </a:r>
            <a:endParaRPr lang="en-US" sz="4400" b="1" strike="noStrike" spc="-1">
              <a:solidFill>
                <a:schemeClr val="accent1">
                  <a:lumMod val="50000"/>
                </a:schemeClr>
              </a:solidFill>
              <a:latin typeface="Calibri Light"/>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5638</Words>
  <Application>WPS Presentation</Application>
  <PresentationFormat/>
  <Paragraphs>508</Paragraphs>
  <Slides>27</Slides>
  <Notes>0</Notes>
  <HiddenSlides>0</HiddenSlides>
  <MMClips>0</MMClips>
  <ScaleCrop>false</ScaleCrop>
  <HeadingPairs>
    <vt:vector size="6" baseType="variant">
      <vt:variant>
        <vt:lpstr>已用的字体</vt:lpstr>
      </vt:variant>
      <vt:variant>
        <vt:i4>19</vt:i4>
      </vt:variant>
      <vt:variant>
        <vt:lpstr>主题</vt:lpstr>
      </vt:variant>
      <vt:variant>
        <vt:i4>3</vt:i4>
      </vt:variant>
      <vt:variant>
        <vt:lpstr>幻灯片标题</vt:lpstr>
      </vt:variant>
      <vt:variant>
        <vt:i4>27</vt:i4>
      </vt:variant>
    </vt:vector>
  </HeadingPairs>
  <TitlesOfParts>
    <vt:vector size="49" baseType="lpstr">
      <vt:lpstr>Arial</vt:lpstr>
      <vt:lpstr>SimSun</vt:lpstr>
      <vt:lpstr>Wingdings</vt:lpstr>
      <vt:lpstr>Calibri Light</vt:lpstr>
      <vt:lpstr>Lucida Sans Unicode</vt:lpstr>
      <vt:lpstr>Calibri</vt:lpstr>
      <vt:lpstr>Times New Roman</vt:lpstr>
      <vt:lpstr>Symbol</vt:lpstr>
      <vt:lpstr>Arial</vt:lpstr>
      <vt:lpstr>Century</vt:lpstr>
      <vt:lpstr>Times New Roman</vt:lpstr>
      <vt:lpstr>Gubbi</vt:lpstr>
      <vt:lpstr>Microsoft YaHei</vt:lpstr>
      <vt:lpstr>Droid Sans Fallback</vt:lpstr>
      <vt:lpstr>Arial Unicode MS</vt:lpstr>
      <vt:lpstr>OpenSymbol</vt:lpstr>
      <vt:lpstr>Cambria</vt:lpstr>
      <vt:lpstr>MuseoSans</vt:lpstr>
      <vt:lpstr>StarSymbol</vt:lpstr>
      <vt:lpstr>Office Theme</vt:lpstr>
      <vt:lpstr>Office Theme</vt:lpstr>
      <vt:lpstr>Office Theme</vt:lpstr>
      <vt:lpstr>FINAL EXAM</vt:lpstr>
      <vt:lpstr>PowerPoint 演示文稿</vt:lpstr>
      <vt:lpstr>Matching column A and B</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Mid term exam Bulk RNA-seq</dc:title>
  <dc:creator>Luu Loi</dc:creator>
  <cp:lastModifiedBy>duydao</cp:lastModifiedBy>
  <cp:revision>189</cp:revision>
  <dcterms:created xsi:type="dcterms:W3CDTF">2024-12-08T02:58:23Z</dcterms:created>
  <dcterms:modified xsi:type="dcterms:W3CDTF">2024-12-08T02:58:23Z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20</vt:i4>
  </property>
  <property fmtid="{D5CDD505-2E9C-101B-9397-08002B2CF9AE}" pid="4" name="ICV">
    <vt:lpwstr/>
  </property>
  <property fmtid="{D5CDD505-2E9C-101B-9397-08002B2CF9AE}" pid="5" name="KSOProductBuildVer">
    <vt:lpwstr>1033-11.1.0.11698</vt:lpwstr>
  </property>
</Properties>
</file>